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41"/>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BAABB35-F1B2-45AF-81A8-95652520699D}" v="2" dt="2024-06-24T10:59:49.9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p:scale>
          <a:sx n="100" d="100"/>
          <a:sy n="100" d="100"/>
        </p:scale>
        <p:origin x="936" y="2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slide" Target="slides/slide35.xml"/><Relationship Id="rId21" Type="http://schemas.openxmlformats.org/officeDocument/2006/relationships/slide" Target="slides/slide17.xml"/><Relationship Id="rId34" Type="http://schemas.openxmlformats.org/officeDocument/2006/relationships/slide" Target="slides/slide30.xml"/><Relationship Id="rId42" Type="http://schemas.openxmlformats.org/officeDocument/2006/relationships/presProps" Target="presProps.xml"/><Relationship Id="rId47" Type="http://schemas.microsoft.com/office/2015/10/relationships/revisionInfo" Target="revisionInfo.xml"/><Relationship Id="rId7" Type="http://schemas.openxmlformats.org/officeDocument/2006/relationships/slide" Target="slides/slide3.xml"/><Relationship Id="rId2" Type="http://schemas.openxmlformats.org/officeDocument/2006/relationships/customXml" Target="../customXml/item2.xml"/><Relationship Id="rId16" Type="http://schemas.openxmlformats.org/officeDocument/2006/relationships/slide" Target="slides/slide12.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slide" Target="slides/slide33.xml"/><Relationship Id="rId40" Type="http://schemas.openxmlformats.org/officeDocument/2006/relationships/slide" Target="slides/slide36.xml"/><Relationship Id="rId45"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4"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viewProps" Target="viewProps.xml"/><Relationship Id="rId8" Type="http://schemas.openxmlformats.org/officeDocument/2006/relationships/slide" Target="slides/slide4.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microsoft.com/office/2016/11/relationships/changesInfo" Target="changesInfos/changesInfo1.xml"/><Relationship Id="rId20" Type="http://schemas.openxmlformats.org/officeDocument/2006/relationships/slide" Target="slides/slide16.xml"/><Relationship Id="rId41"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ne Dalsgaard Justesen" userId="294ca183-a828-447e-a6ab-0e2eb62b54d2" providerId="ADAL" clId="{9BAABB35-F1B2-45AF-81A8-95652520699D}"/>
    <pc:docChg chg="undo custSel addSld delSld modSld sldOrd">
      <pc:chgData name="Anne Dalsgaard Justesen" userId="294ca183-a828-447e-a6ab-0e2eb62b54d2" providerId="ADAL" clId="{9BAABB35-F1B2-45AF-81A8-95652520699D}" dt="2024-06-24T13:52:43.951" v="1136" actId="255"/>
      <pc:docMkLst>
        <pc:docMk/>
      </pc:docMkLst>
      <pc:sldChg chg="modSp mod">
        <pc:chgData name="Anne Dalsgaard Justesen" userId="294ca183-a828-447e-a6ab-0e2eb62b54d2" providerId="ADAL" clId="{9BAABB35-F1B2-45AF-81A8-95652520699D}" dt="2024-06-24T11:01:00.818" v="1126" actId="14100"/>
        <pc:sldMkLst>
          <pc:docMk/>
          <pc:sldMk cId="3973796812" sldId="256"/>
        </pc:sldMkLst>
        <pc:spChg chg="mod">
          <ac:chgData name="Anne Dalsgaard Justesen" userId="294ca183-a828-447e-a6ab-0e2eb62b54d2" providerId="ADAL" clId="{9BAABB35-F1B2-45AF-81A8-95652520699D}" dt="2024-06-24T11:01:00.818" v="1126" actId="14100"/>
          <ac:spMkLst>
            <pc:docMk/>
            <pc:sldMk cId="3973796812" sldId="256"/>
            <ac:spMk id="2" creationId="{76B92FE7-5F95-C1C1-392F-B5870CD07C61}"/>
          </ac:spMkLst>
        </pc:spChg>
      </pc:sldChg>
      <pc:sldChg chg="modSp new mod">
        <pc:chgData name="Anne Dalsgaard Justesen" userId="294ca183-a828-447e-a6ab-0e2eb62b54d2" providerId="ADAL" clId="{9BAABB35-F1B2-45AF-81A8-95652520699D}" dt="2024-06-24T08:20:49.798" v="112" actId="14100"/>
        <pc:sldMkLst>
          <pc:docMk/>
          <pc:sldMk cId="1809038192" sldId="257"/>
        </pc:sldMkLst>
        <pc:spChg chg="mod">
          <ac:chgData name="Anne Dalsgaard Justesen" userId="294ca183-a828-447e-a6ab-0e2eb62b54d2" providerId="ADAL" clId="{9BAABB35-F1B2-45AF-81A8-95652520699D}" dt="2024-06-24T08:20:49.798" v="112" actId="14100"/>
          <ac:spMkLst>
            <pc:docMk/>
            <pc:sldMk cId="1809038192" sldId="257"/>
            <ac:spMk id="2" creationId="{3E10D5D3-4AF3-4159-14A7-5B299C119C27}"/>
          </ac:spMkLst>
        </pc:spChg>
        <pc:spChg chg="mod">
          <ac:chgData name="Anne Dalsgaard Justesen" userId="294ca183-a828-447e-a6ab-0e2eb62b54d2" providerId="ADAL" clId="{9BAABB35-F1B2-45AF-81A8-95652520699D}" dt="2024-06-24T08:19:13.979" v="95" actId="2711"/>
          <ac:spMkLst>
            <pc:docMk/>
            <pc:sldMk cId="1809038192" sldId="257"/>
            <ac:spMk id="3" creationId="{3F81750A-5B04-52EA-1AF8-C54B1AE83FDD}"/>
          </ac:spMkLst>
        </pc:spChg>
      </pc:sldChg>
      <pc:sldChg chg="modSp new mod">
        <pc:chgData name="Anne Dalsgaard Justesen" userId="294ca183-a828-447e-a6ab-0e2eb62b54d2" providerId="ADAL" clId="{9BAABB35-F1B2-45AF-81A8-95652520699D}" dt="2024-06-24T08:21:16.577" v="118" actId="20577"/>
        <pc:sldMkLst>
          <pc:docMk/>
          <pc:sldMk cId="3852119094" sldId="258"/>
        </pc:sldMkLst>
        <pc:spChg chg="mod">
          <ac:chgData name="Anne Dalsgaard Justesen" userId="294ca183-a828-447e-a6ab-0e2eb62b54d2" providerId="ADAL" clId="{9BAABB35-F1B2-45AF-81A8-95652520699D}" dt="2024-06-24T08:21:16.577" v="118" actId="20577"/>
          <ac:spMkLst>
            <pc:docMk/>
            <pc:sldMk cId="3852119094" sldId="258"/>
            <ac:spMk id="2" creationId="{47B6815F-BBC7-40F2-EBD7-51BE80685E81}"/>
          </ac:spMkLst>
        </pc:spChg>
        <pc:spChg chg="mod">
          <ac:chgData name="Anne Dalsgaard Justesen" userId="294ca183-a828-447e-a6ab-0e2eb62b54d2" providerId="ADAL" clId="{9BAABB35-F1B2-45AF-81A8-95652520699D}" dt="2024-06-24T08:19:21.140" v="96" actId="2711"/>
          <ac:spMkLst>
            <pc:docMk/>
            <pc:sldMk cId="3852119094" sldId="258"/>
            <ac:spMk id="3" creationId="{E9975C2D-698A-E3B8-EF6F-16273AE38542}"/>
          </ac:spMkLst>
        </pc:spChg>
      </pc:sldChg>
      <pc:sldChg chg="modSp new mod">
        <pc:chgData name="Anne Dalsgaard Justesen" userId="294ca183-a828-447e-a6ab-0e2eb62b54d2" providerId="ADAL" clId="{9BAABB35-F1B2-45AF-81A8-95652520699D}" dt="2024-06-24T08:21:32.007" v="120" actId="2711"/>
        <pc:sldMkLst>
          <pc:docMk/>
          <pc:sldMk cId="1575688112" sldId="259"/>
        </pc:sldMkLst>
        <pc:spChg chg="mod">
          <ac:chgData name="Anne Dalsgaard Justesen" userId="294ca183-a828-447e-a6ab-0e2eb62b54d2" providerId="ADAL" clId="{9BAABB35-F1B2-45AF-81A8-95652520699D}" dt="2024-06-24T08:21:13.260" v="116" actId="20577"/>
          <ac:spMkLst>
            <pc:docMk/>
            <pc:sldMk cId="1575688112" sldId="259"/>
            <ac:spMk id="2" creationId="{71E764C8-6E63-176D-25BE-BBB5A51198F5}"/>
          </ac:spMkLst>
        </pc:spChg>
        <pc:spChg chg="mod">
          <ac:chgData name="Anne Dalsgaard Justesen" userId="294ca183-a828-447e-a6ab-0e2eb62b54d2" providerId="ADAL" clId="{9BAABB35-F1B2-45AF-81A8-95652520699D}" dt="2024-06-24T08:21:32.007" v="120" actId="2711"/>
          <ac:spMkLst>
            <pc:docMk/>
            <pc:sldMk cId="1575688112" sldId="259"/>
            <ac:spMk id="3" creationId="{19AB0A9F-E9CA-5107-2F98-0272126BD599}"/>
          </ac:spMkLst>
        </pc:spChg>
      </pc:sldChg>
      <pc:sldChg chg="modSp new mod">
        <pc:chgData name="Anne Dalsgaard Justesen" userId="294ca183-a828-447e-a6ab-0e2eb62b54d2" providerId="ADAL" clId="{9BAABB35-F1B2-45AF-81A8-95652520699D}" dt="2024-06-24T13:50:01.033" v="1127" actId="255"/>
        <pc:sldMkLst>
          <pc:docMk/>
          <pc:sldMk cId="1071784801" sldId="260"/>
        </pc:sldMkLst>
        <pc:spChg chg="mod">
          <ac:chgData name="Anne Dalsgaard Justesen" userId="294ca183-a828-447e-a6ab-0e2eb62b54d2" providerId="ADAL" clId="{9BAABB35-F1B2-45AF-81A8-95652520699D}" dt="2024-06-24T13:50:01.033" v="1127" actId="255"/>
          <ac:spMkLst>
            <pc:docMk/>
            <pc:sldMk cId="1071784801" sldId="260"/>
            <ac:spMk id="2" creationId="{9C45C400-FCF1-EB7B-AA3A-DBA5D145192A}"/>
          </ac:spMkLst>
        </pc:spChg>
        <pc:spChg chg="mod">
          <ac:chgData name="Anne Dalsgaard Justesen" userId="294ca183-a828-447e-a6ab-0e2eb62b54d2" providerId="ADAL" clId="{9BAABB35-F1B2-45AF-81A8-95652520699D}" dt="2024-06-24T08:22:17.659" v="131" actId="2711"/>
          <ac:spMkLst>
            <pc:docMk/>
            <pc:sldMk cId="1071784801" sldId="260"/>
            <ac:spMk id="3" creationId="{14BB7BC0-591D-95F1-6B78-48D52FEECA94}"/>
          </ac:spMkLst>
        </pc:spChg>
      </pc:sldChg>
      <pc:sldChg chg="modSp add mod">
        <pc:chgData name="Anne Dalsgaard Justesen" userId="294ca183-a828-447e-a6ab-0e2eb62b54d2" providerId="ADAL" clId="{9BAABB35-F1B2-45AF-81A8-95652520699D}" dt="2024-06-24T13:50:11.610" v="1128" actId="255"/>
        <pc:sldMkLst>
          <pc:docMk/>
          <pc:sldMk cId="785238644" sldId="261"/>
        </pc:sldMkLst>
        <pc:spChg chg="mod">
          <ac:chgData name="Anne Dalsgaard Justesen" userId="294ca183-a828-447e-a6ab-0e2eb62b54d2" providerId="ADAL" clId="{9BAABB35-F1B2-45AF-81A8-95652520699D}" dt="2024-06-24T13:50:11.610" v="1128" actId="255"/>
          <ac:spMkLst>
            <pc:docMk/>
            <pc:sldMk cId="785238644" sldId="261"/>
            <ac:spMk id="2" creationId="{9C45C400-FCF1-EB7B-AA3A-DBA5D145192A}"/>
          </ac:spMkLst>
        </pc:spChg>
        <pc:spChg chg="mod">
          <ac:chgData name="Anne Dalsgaard Justesen" userId="294ca183-a828-447e-a6ab-0e2eb62b54d2" providerId="ADAL" clId="{9BAABB35-F1B2-45AF-81A8-95652520699D}" dt="2024-06-24T08:23:21.995" v="138" actId="2711"/>
          <ac:spMkLst>
            <pc:docMk/>
            <pc:sldMk cId="785238644" sldId="261"/>
            <ac:spMk id="3" creationId="{14BB7BC0-591D-95F1-6B78-48D52FEECA94}"/>
          </ac:spMkLst>
        </pc:spChg>
      </pc:sldChg>
      <pc:sldChg chg="modSp new mod">
        <pc:chgData name="Anne Dalsgaard Justesen" userId="294ca183-a828-447e-a6ab-0e2eb62b54d2" providerId="ADAL" clId="{9BAABB35-F1B2-45AF-81A8-95652520699D}" dt="2024-06-24T13:50:22.200" v="1129" actId="255"/>
        <pc:sldMkLst>
          <pc:docMk/>
          <pc:sldMk cId="3821091403" sldId="262"/>
        </pc:sldMkLst>
        <pc:spChg chg="mod">
          <ac:chgData name="Anne Dalsgaard Justesen" userId="294ca183-a828-447e-a6ab-0e2eb62b54d2" providerId="ADAL" clId="{9BAABB35-F1B2-45AF-81A8-95652520699D}" dt="2024-06-24T13:50:22.200" v="1129" actId="255"/>
          <ac:spMkLst>
            <pc:docMk/>
            <pc:sldMk cId="3821091403" sldId="262"/>
            <ac:spMk id="2" creationId="{3C51DB6B-805C-2F15-91F3-F1A15BB0A6E1}"/>
          </ac:spMkLst>
        </pc:spChg>
        <pc:spChg chg="mod">
          <ac:chgData name="Anne Dalsgaard Justesen" userId="294ca183-a828-447e-a6ab-0e2eb62b54d2" providerId="ADAL" clId="{9BAABB35-F1B2-45AF-81A8-95652520699D}" dt="2024-06-24T08:24:02.857" v="149" actId="2711"/>
          <ac:spMkLst>
            <pc:docMk/>
            <pc:sldMk cId="3821091403" sldId="262"/>
            <ac:spMk id="3" creationId="{FB399F16-38A3-4EC8-940A-04A061BC4714}"/>
          </ac:spMkLst>
        </pc:spChg>
      </pc:sldChg>
      <pc:sldChg chg="modSp new mod">
        <pc:chgData name="Anne Dalsgaard Justesen" userId="294ca183-a828-447e-a6ab-0e2eb62b54d2" providerId="ADAL" clId="{9BAABB35-F1B2-45AF-81A8-95652520699D}" dt="2024-06-24T13:50:36.629" v="1130" actId="255"/>
        <pc:sldMkLst>
          <pc:docMk/>
          <pc:sldMk cId="1815283541" sldId="263"/>
        </pc:sldMkLst>
        <pc:spChg chg="mod">
          <ac:chgData name="Anne Dalsgaard Justesen" userId="294ca183-a828-447e-a6ab-0e2eb62b54d2" providerId="ADAL" clId="{9BAABB35-F1B2-45AF-81A8-95652520699D}" dt="2024-06-24T13:50:36.629" v="1130" actId="255"/>
          <ac:spMkLst>
            <pc:docMk/>
            <pc:sldMk cId="1815283541" sldId="263"/>
            <ac:spMk id="2" creationId="{5402587C-822E-F292-F7E5-6EC701BFC026}"/>
          </ac:spMkLst>
        </pc:spChg>
        <pc:spChg chg="mod">
          <ac:chgData name="Anne Dalsgaard Justesen" userId="294ca183-a828-447e-a6ab-0e2eb62b54d2" providerId="ADAL" clId="{9BAABB35-F1B2-45AF-81A8-95652520699D}" dt="2024-06-24T08:25:27.575" v="163" actId="2711"/>
          <ac:spMkLst>
            <pc:docMk/>
            <pc:sldMk cId="1815283541" sldId="263"/>
            <ac:spMk id="3" creationId="{04A7E066-F46E-5060-002F-CDEEB1A6F925}"/>
          </ac:spMkLst>
        </pc:spChg>
      </pc:sldChg>
      <pc:sldChg chg="delSp modSp new mod">
        <pc:chgData name="Anne Dalsgaard Justesen" userId="294ca183-a828-447e-a6ab-0e2eb62b54d2" providerId="ADAL" clId="{9BAABB35-F1B2-45AF-81A8-95652520699D}" dt="2024-06-24T10:46:30.159" v="1059" actId="14100"/>
        <pc:sldMkLst>
          <pc:docMk/>
          <pc:sldMk cId="2445245164" sldId="264"/>
        </pc:sldMkLst>
        <pc:spChg chg="del">
          <ac:chgData name="Anne Dalsgaard Justesen" userId="294ca183-a828-447e-a6ab-0e2eb62b54d2" providerId="ADAL" clId="{9BAABB35-F1B2-45AF-81A8-95652520699D}" dt="2024-06-24T08:26:02.045" v="165" actId="21"/>
          <ac:spMkLst>
            <pc:docMk/>
            <pc:sldMk cId="2445245164" sldId="264"/>
            <ac:spMk id="2" creationId="{96FB9D8C-C7A8-B55F-0268-1EA2CBD17F60}"/>
          </ac:spMkLst>
        </pc:spChg>
        <pc:spChg chg="mod">
          <ac:chgData name="Anne Dalsgaard Justesen" userId="294ca183-a828-447e-a6ab-0e2eb62b54d2" providerId="ADAL" clId="{9BAABB35-F1B2-45AF-81A8-95652520699D}" dt="2024-06-24T10:46:30.159" v="1059" actId="14100"/>
          <ac:spMkLst>
            <pc:docMk/>
            <pc:sldMk cId="2445245164" sldId="264"/>
            <ac:spMk id="3" creationId="{BFE431A9-D35E-06D9-A82A-D800330D0036}"/>
          </ac:spMkLst>
        </pc:spChg>
      </pc:sldChg>
      <pc:sldChg chg="delSp modSp new mod">
        <pc:chgData name="Anne Dalsgaard Justesen" userId="294ca183-a828-447e-a6ab-0e2eb62b54d2" providerId="ADAL" clId="{9BAABB35-F1B2-45AF-81A8-95652520699D}" dt="2024-06-24T10:46:24.859" v="1058" actId="14100"/>
        <pc:sldMkLst>
          <pc:docMk/>
          <pc:sldMk cId="581715603" sldId="265"/>
        </pc:sldMkLst>
        <pc:spChg chg="del">
          <ac:chgData name="Anne Dalsgaard Justesen" userId="294ca183-a828-447e-a6ab-0e2eb62b54d2" providerId="ADAL" clId="{9BAABB35-F1B2-45AF-81A8-95652520699D}" dt="2024-06-24T08:26:55.988" v="177" actId="21"/>
          <ac:spMkLst>
            <pc:docMk/>
            <pc:sldMk cId="581715603" sldId="265"/>
            <ac:spMk id="2" creationId="{FDEB7D35-C0F0-4910-42E1-BE030575F476}"/>
          </ac:spMkLst>
        </pc:spChg>
        <pc:spChg chg="mod">
          <ac:chgData name="Anne Dalsgaard Justesen" userId="294ca183-a828-447e-a6ab-0e2eb62b54d2" providerId="ADAL" clId="{9BAABB35-F1B2-45AF-81A8-95652520699D}" dt="2024-06-24T10:46:24.859" v="1058" actId="14100"/>
          <ac:spMkLst>
            <pc:docMk/>
            <pc:sldMk cId="581715603" sldId="265"/>
            <ac:spMk id="3" creationId="{909D6932-C68C-EDAD-5FDB-FC867A233FB1}"/>
          </ac:spMkLst>
        </pc:spChg>
      </pc:sldChg>
      <pc:sldChg chg="modSp new mod">
        <pc:chgData name="Anne Dalsgaard Justesen" userId="294ca183-a828-447e-a6ab-0e2eb62b54d2" providerId="ADAL" clId="{9BAABB35-F1B2-45AF-81A8-95652520699D}" dt="2024-06-24T13:50:54.347" v="1131" actId="255"/>
        <pc:sldMkLst>
          <pc:docMk/>
          <pc:sldMk cId="1211599594" sldId="266"/>
        </pc:sldMkLst>
        <pc:spChg chg="mod">
          <ac:chgData name="Anne Dalsgaard Justesen" userId="294ca183-a828-447e-a6ab-0e2eb62b54d2" providerId="ADAL" clId="{9BAABB35-F1B2-45AF-81A8-95652520699D}" dt="2024-06-24T13:50:54.347" v="1131" actId="255"/>
          <ac:spMkLst>
            <pc:docMk/>
            <pc:sldMk cId="1211599594" sldId="266"/>
            <ac:spMk id="2" creationId="{B06564DA-23FC-1283-1034-B8D6D4CE8B28}"/>
          </ac:spMkLst>
        </pc:spChg>
        <pc:spChg chg="mod">
          <ac:chgData name="Anne Dalsgaard Justesen" userId="294ca183-a828-447e-a6ab-0e2eb62b54d2" providerId="ADAL" clId="{9BAABB35-F1B2-45AF-81A8-95652520699D}" dt="2024-06-24T09:15:05.393" v="262" actId="255"/>
          <ac:spMkLst>
            <pc:docMk/>
            <pc:sldMk cId="1211599594" sldId="266"/>
            <ac:spMk id="3" creationId="{753859F5-8F5E-47ED-36F3-48D82D058B9D}"/>
          </ac:spMkLst>
        </pc:spChg>
      </pc:sldChg>
      <pc:sldChg chg="new del">
        <pc:chgData name="Anne Dalsgaard Justesen" userId="294ca183-a828-447e-a6ab-0e2eb62b54d2" providerId="ADAL" clId="{9BAABB35-F1B2-45AF-81A8-95652520699D}" dt="2024-06-24T09:12:15.677" v="224" actId="2696"/>
        <pc:sldMkLst>
          <pc:docMk/>
          <pc:sldMk cId="1941988793" sldId="267"/>
        </pc:sldMkLst>
      </pc:sldChg>
      <pc:sldChg chg="delSp modSp new mod">
        <pc:chgData name="Anne Dalsgaard Justesen" userId="294ca183-a828-447e-a6ab-0e2eb62b54d2" providerId="ADAL" clId="{9BAABB35-F1B2-45AF-81A8-95652520699D}" dt="2024-06-24T10:46:58.889" v="1060" actId="14100"/>
        <pc:sldMkLst>
          <pc:docMk/>
          <pc:sldMk cId="2539657370" sldId="267"/>
        </pc:sldMkLst>
        <pc:spChg chg="del">
          <ac:chgData name="Anne Dalsgaard Justesen" userId="294ca183-a828-447e-a6ab-0e2eb62b54d2" providerId="ADAL" clId="{9BAABB35-F1B2-45AF-81A8-95652520699D}" dt="2024-06-24T09:12:38.199" v="229" actId="21"/>
          <ac:spMkLst>
            <pc:docMk/>
            <pc:sldMk cId="2539657370" sldId="267"/>
            <ac:spMk id="2" creationId="{3C5F3442-3348-C6DE-993C-7343BB330540}"/>
          </ac:spMkLst>
        </pc:spChg>
        <pc:spChg chg="mod">
          <ac:chgData name="Anne Dalsgaard Justesen" userId="294ca183-a828-447e-a6ab-0e2eb62b54d2" providerId="ADAL" clId="{9BAABB35-F1B2-45AF-81A8-95652520699D}" dt="2024-06-24T10:46:58.889" v="1060" actId="14100"/>
          <ac:spMkLst>
            <pc:docMk/>
            <pc:sldMk cId="2539657370" sldId="267"/>
            <ac:spMk id="3" creationId="{5E3DD48F-69BE-A03A-0236-2A94CC4E2127}"/>
          </ac:spMkLst>
        </pc:spChg>
      </pc:sldChg>
      <pc:sldChg chg="new del">
        <pc:chgData name="Anne Dalsgaard Justesen" userId="294ca183-a828-447e-a6ab-0e2eb62b54d2" providerId="ADAL" clId="{9BAABB35-F1B2-45AF-81A8-95652520699D}" dt="2024-06-24T09:12:25.153" v="226" actId="2696"/>
        <pc:sldMkLst>
          <pc:docMk/>
          <pc:sldMk cId="3298980282" sldId="267"/>
        </pc:sldMkLst>
      </pc:sldChg>
      <pc:sldChg chg="delSp modSp new mod">
        <pc:chgData name="Anne Dalsgaard Justesen" userId="294ca183-a828-447e-a6ab-0e2eb62b54d2" providerId="ADAL" clId="{9BAABB35-F1B2-45AF-81A8-95652520699D}" dt="2024-06-24T10:47:06.509" v="1063" actId="14100"/>
        <pc:sldMkLst>
          <pc:docMk/>
          <pc:sldMk cId="650551775" sldId="268"/>
        </pc:sldMkLst>
        <pc:spChg chg="del">
          <ac:chgData name="Anne Dalsgaard Justesen" userId="294ca183-a828-447e-a6ab-0e2eb62b54d2" providerId="ADAL" clId="{9BAABB35-F1B2-45AF-81A8-95652520699D}" dt="2024-06-24T09:15:40.210" v="267" actId="21"/>
          <ac:spMkLst>
            <pc:docMk/>
            <pc:sldMk cId="650551775" sldId="268"/>
            <ac:spMk id="2" creationId="{9D114311-0422-D0A0-14EF-1BEF8FDC42E7}"/>
          </ac:spMkLst>
        </pc:spChg>
        <pc:spChg chg="mod">
          <ac:chgData name="Anne Dalsgaard Justesen" userId="294ca183-a828-447e-a6ab-0e2eb62b54d2" providerId="ADAL" clId="{9BAABB35-F1B2-45AF-81A8-95652520699D}" dt="2024-06-24T10:47:06.509" v="1063" actId="14100"/>
          <ac:spMkLst>
            <pc:docMk/>
            <pc:sldMk cId="650551775" sldId="268"/>
            <ac:spMk id="3" creationId="{52AE8073-D1C5-FF95-F7D4-8EBF3E98B7B7}"/>
          </ac:spMkLst>
        </pc:spChg>
      </pc:sldChg>
      <pc:sldChg chg="delSp modSp new mod">
        <pc:chgData name="Anne Dalsgaard Justesen" userId="294ca183-a828-447e-a6ab-0e2eb62b54d2" providerId="ADAL" clId="{9BAABB35-F1B2-45AF-81A8-95652520699D}" dt="2024-06-24T10:47:21.593" v="1066" actId="14100"/>
        <pc:sldMkLst>
          <pc:docMk/>
          <pc:sldMk cId="1611983593" sldId="269"/>
        </pc:sldMkLst>
        <pc:spChg chg="del">
          <ac:chgData name="Anne Dalsgaard Justesen" userId="294ca183-a828-447e-a6ab-0e2eb62b54d2" providerId="ADAL" clId="{9BAABB35-F1B2-45AF-81A8-95652520699D}" dt="2024-06-24T09:18:16.507" v="288" actId="21"/>
          <ac:spMkLst>
            <pc:docMk/>
            <pc:sldMk cId="1611983593" sldId="269"/>
            <ac:spMk id="2" creationId="{F83B3468-1007-5CE4-3931-00C044822884}"/>
          </ac:spMkLst>
        </pc:spChg>
        <pc:spChg chg="mod">
          <ac:chgData name="Anne Dalsgaard Justesen" userId="294ca183-a828-447e-a6ab-0e2eb62b54d2" providerId="ADAL" clId="{9BAABB35-F1B2-45AF-81A8-95652520699D}" dt="2024-06-24T10:47:21.593" v="1066" actId="14100"/>
          <ac:spMkLst>
            <pc:docMk/>
            <pc:sldMk cId="1611983593" sldId="269"/>
            <ac:spMk id="3" creationId="{636D6396-1E5D-1C81-2BDB-20A26E07A838}"/>
          </ac:spMkLst>
        </pc:spChg>
      </pc:sldChg>
      <pc:sldChg chg="addSp delSp modSp new mod">
        <pc:chgData name="Anne Dalsgaard Justesen" userId="294ca183-a828-447e-a6ab-0e2eb62b54d2" providerId="ADAL" clId="{9BAABB35-F1B2-45AF-81A8-95652520699D}" dt="2024-06-24T10:48:08.339" v="1071" actId="14100"/>
        <pc:sldMkLst>
          <pc:docMk/>
          <pc:sldMk cId="1739240775" sldId="270"/>
        </pc:sldMkLst>
        <pc:spChg chg="del">
          <ac:chgData name="Anne Dalsgaard Justesen" userId="294ca183-a828-447e-a6ab-0e2eb62b54d2" providerId="ADAL" clId="{9BAABB35-F1B2-45AF-81A8-95652520699D}" dt="2024-06-24T09:18:34.906" v="293" actId="21"/>
          <ac:spMkLst>
            <pc:docMk/>
            <pc:sldMk cId="1739240775" sldId="270"/>
            <ac:spMk id="2" creationId="{0ABF96A7-85EA-CAD2-EA7E-E5593A5A053B}"/>
          </ac:spMkLst>
        </pc:spChg>
        <pc:spChg chg="del mod">
          <ac:chgData name="Anne Dalsgaard Justesen" userId="294ca183-a828-447e-a6ab-0e2eb62b54d2" providerId="ADAL" clId="{9BAABB35-F1B2-45AF-81A8-95652520699D}" dt="2024-06-24T09:18:38.959" v="295"/>
          <ac:spMkLst>
            <pc:docMk/>
            <pc:sldMk cId="1739240775" sldId="270"/>
            <ac:spMk id="3" creationId="{733E48F8-1DC3-F978-28A6-F2E6192755E3}"/>
          </ac:spMkLst>
        </pc:spChg>
        <pc:spChg chg="add mod">
          <ac:chgData name="Anne Dalsgaard Justesen" userId="294ca183-a828-447e-a6ab-0e2eb62b54d2" providerId="ADAL" clId="{9BAABB35-F1B2-45AF-81A8-95652520699D}" dt="2024-06-24T10:48:08.339" v="1071" actId="14100"/>
          <ac:spMkLst>
            <pc:docMk/>
            <pc:sldMk cId="1739240775" sldId="270"/>
            <ac:spMk id="4" creationId="{0ABF96A7-85EA-CAD2-EA7E-E5593A5A053B}"/>
          </ac:spMkLst>
        </pc:spChg>
      </pc:sldChg>
      <pc:sldChg chg="modSp new mod">
        <pc:chgData name="Anne Dalsgaard Justesen" userId="294ca183-a828-447e-a6ab-0e2eb62b54d2" providerId="ADAL" clId="{9BAABB35-F1B2-45AF-81A8-95652520699D}" dt="2024-06-24T13:51:13.966" v="1132" actId="255"/>
        <pc:sldMkLst>
          <pc:docMk/>
          <pc:sldMk cId="3083113758" sldId="271"/>
        </pc:sldMkLst>
        <pc:spChg chg="mod">
          <ac:chgData name="Anne Dalsgaard Justesen" userId="294ca183-a828-447e-a6ab-0e2eb62b54d2" providerId="ADAL" clId="{9BAABB35-F1B2-45AF-81A8-95652520699D}" dt="2024-06-24T13:51:13.966" v="1132" actId="255"/>
          <ac:spMkLst>
            <pc:docMk/>
            <pc:sldMk cId="3083113758" sldId="271"/>
            <ac:spMk id="2" creationId="{53F4D36D-A6D0-C1B8-8E3D-BB8223A4F730}"/>
          </ac:spMkLst>
        </pc:spChg>
        <pc:spChg chg="mod">
          <ac:chgData name="Anne Dalsgaard Justesen" userId="294ca183-a828-447e-a6ab-0e2eb62b54d2" providerId="ADAL" clId="{9BAABB35-F1B2-45AF-81A8-95652520699D}" dt="2024-06-24T10:15:17.270" v="312" actId="2711"/>
          <ac:spMkLst>
            <pc:docMk/>
            <pc:sldMk cId="3083113758" sldId="271"/>
            <ac:spMk id="3" creationId="{74D0EC6C-E244-B258-12F2-831877B9ED97}"/>
          </ac:spMkLst>
        </pc:spChg>
      </pc:sldChg>
      <pc:sldChg chg="modSp new mod">
        <pc:chgData name="Anne Dalsgaard Justesen" userId="294ca183-a828-447e-a6ab-0e2eb62b54d2" providerId="ADAL" clId="{9BAABB35-F1B2-45AF-81A8-95652520699D}" dt="2024-06-24T13:51:20.850" v="1133" actId="255"/>
        <pc:sldMkLst>
          <pc:docMk/>
          <pc:sldMk cId="2728956687" sldId="272"/>
        </pc:sldMkLst>
        <pc:spChg chg="mod">
          <ac:chgData name="Anne Dalsgaard Justesen" userId="294ca183-a828-447e-a6ab-0e2eb62b54d2" providerId="ADAL" clId="{9BAABB35-F1B2-45AF-81A8-95652520699D}" dt="2024-06-24T13:51:20.850" v="1133" actId="255"/>
          <ac:spMkLst>
            <pc:docMk/>
            <pc:sldMk cId="2728956687" sldId="272"/>
            <ac:spMk id="2" creationId="{680401DA-A1CB-7855-3FD9-C13291878738}"/>
          </ac:spMkLst>
        </pc:spChg>
        <pc:spChg chg="mod">
          <ac:chgData name="Anne Dalsgaard Justesen" userId="294ca183-a828-447e-a6ab-0e2eb62b54d2" providerId="ADAL" clId="{9BAABB35-F1B2-45AF-81A8-95652520699D}" dt="2024-06-24T10:22:09.484" v="327" actId="14100"/>
          <ac:spMkLst>
            <pc:docMk/>
            <pc:sldMk cId="2728956687" sldId="272"/>
            <ac:spMk id="3" creationId="{653ADEA5-B439-0BF3-5D6D-42E7B278FEE6}"/>
          </ac:spMkLst>
        </pc:spChg>
      </pc:sldChg>
      <pc:sldChg chg="modSp new mod ord">
        <pc:chgData name="Anne Dalsgaard Justesen" userId="294ca183-a828-447e-a6ab-0e2eb62b54d2" providerId="ADAL" clId="{9BAABB35-F1B2-45AF-81A8-95652520699D}" dt="2024-06-24T10:24:49.697" v="372"/>
        <pc:sldMkLst>
          <pc:docMk/>
          <pc:sldMk cId="2710755875" sldId="273"/>
        </pc:sldMkLst>
        <pc:spChg chg="mod">
          <ac:chgData name="Anne Dalsgaard Justesen" userId="294ca183-a828-447e-a6ab-0e2eb62b54d2" providerId="ADAL" clId="{9BAABB35-F1B2-45AF-81A8-95652520699D}" dt="2024-06-24T10:24:42.524" v="370" actId="27636"/>
          <ac:spMkLst>
            <pc:docMk/>
            <pc:sldMk cId="2710755875" sldId="273"/>
            <ac:spMk id="2" creationId="{856A7A7A-3E76-880E-C46A-5A296E379A72}"/>
          </ac:spMkLst>
        </pc:spChg>
        <pc:spChg chg="mod">
          <ac:chgData name="Anne Dalsgaard Justesen" userId="294ca183-a828-447e-a6ab-0e2eb62b54d2" providerId="ADAL" clId="{9BAABB35-F1B2-45AF-81A8-95652520699D}" dt="2024-06-24T10:23:33.474" v="364" actId="2711"/>
          <ac:spMkLst>
            <pc:docMk/>
            <pc:sldMk cId="2710755875" sldId="273"/>
            <ac:spMk id="3" creationId="{A10BD477-3C7C-D5C1-B196-3B2B295D4094}"/>
          </ac:spMkLst>
        </pc:spChg>
      </pc:sldChg>
      <pc:sldChg chg="modSp new mod">
        <pc:chgData name="Anne Dalsgaard Justesen" userId="294ca183-a828-447e-a6ab-0e2eb62b54d2" providerId="ADAL" clId="{9BAABB35-F1B2-45AF-81A8-95652520699D}" dt="2024-06-24T10:25:49.424" v="395" actId="2711"/>
        <pc:sldMkLst>
          <pc:docMk/>
          <pc:sldMk cId="2648186659" sldId="274"/>
        </pc:sldMkLst>
        <pc:spChg chg="mod">
          <ac:chgData name="Anne Dalsgaard Justesen" userId="294ca183-a828-447e-a6ab-0e2eb62b54d2" providerId="ADAL" clId="{9BAABB35-F1B2-45AF-81A8-95652520699D}" dt="2024-06-24T10:25:32.425" v="393" actId="113"/>
          <ac:spMkLst>
            <pc:docMk/>
            <pc:sldMk cId="2648186659" sldId="274"/>
            <ac:spMk id="2" creationId="{081B27FF-EFC4-1C2B-E50A-69964F8AD309}"/>
          </ac:spMkLst>
        </pc:spChg>
        <pc:spChg chg="mod">
          <ac:chgData name="Anne Dalsgaard Justesen" userId="294ca183-a828-447e-a6ab-0e2eb62b54d2" providerId="ADAL" clId="{9BAABB35-F1B2-45AF-81A8-95652520699D}" dt="2024-06-24T10:25:49.424" v="395" actId="2711"/>
          <ac:spMkLst>
            <pc:docMk/>
            <pc:sldMk cId="2648186659" sldId="274"/>
            <ac:spMk id="3" creationId="{CD6332F3-2A35-232A-9B45-4245F52DE738}"/>
          </ac:spMkLst>
        </pc:spChg>
      </pc:sldChg>
      <pc:sldChg chg="modSp new mod">
        <pc:chgData name="Anne Dalsgaard Justesen" userId="294ca183-a828-447e-a6ab-0e2eb62b54d2" providerId="ADAL" clId="{9BAABB35-F1B2-45AF-81A8-95652520699D}" dt="2024-06-24T13:52:04.417" v="1134" actId="255"/>
        <pc:sldMkLst>
          <pc:docMk/>
          <pc:sldMk cId="3715198095" sldId="275"/>
        </pc:sldMkLst>
        <pc:spChg chg="mod">
          <ac:chgData name="Anne Dalsgaard Justesen" userId="294ca183-a828-447e-a6ab-0e2eb62b54d2" providerId="ADAL" clId="{9BAABB35-F1B2-45AF-81A8-95652520699D}" dt="2024-06-24T13:52:04.417" v="1134" actId="255"/>
          <ac:spMkLst>
            <pc:docMk/>
            <pc:sldMk cId="3715198095" sldId="275"/>
            <ac:spMk id="2" creationId="{C915063C-6343-75AD-1774-FF9A81F7097A}"/>
          </ac:spMkLst>
        </pc:spChg>
        <pc:spChg chg="mod">
          <ac:chgData name="Anne Dalsgaard Justesen" userId="294ca183-a828-447e-a6ab-0e2eb62b54d2" providerId="ADAL" clId="{9BAABB35-F1B2-45AF-81A8-95652520699D}" dt="2024-06-24T10:26:46.459" v="450" actId="5793"/>
          <ac:spMkLst>
            <pc:docMk/>
            <pc:sldMk cId="3715198095" sldId="275"/>
            <ac:spMk id="3" creationId="{CCFEDF8D-E566-4C1E-9761-BC727FF22D77}"/>
          </ac:spMkLst>
        </pc:spChg>
      </pc:sldChg>
      <pc:sldChg chg="modSp new mod">
        <pc:chgData name="Anne Dalsgaard Justesen" userId="294ca183-a828-447e-a6ab-0e2eb62b54d2" providerId="ADAL" clId="{9BAABB35-F1B2-45AF-81A8-95652520699D}" dt="2024-06-24T10:27:34.440" v="477" actId="2711"/>
        <pc:sldMkLst>
          <pc:docMk/>
          <pc:sldMk cId="4224602514" sldId="276"/>
        </pc:sldMkLst>
        <pc:spChg chg="mod">
          <ac:chgData name="Anne Dalsgaard Justesen" userId="294ca183-a828-447e-a6ab-0e2eb62b54d2" providerId="ADAL" clId="{9BAABB35-F1B2-45AF-81A8-95652520699D}" dt="2024-06-24T10:27:17.830" v="475" actId="255"/>
          <ac:spMkLst>
            <pc:docMk/>
            <pc:sldMk cId="4224602514" sldId="276"/>
            <ac:spMk id="2" creationId="{05083DBC-3AE5-6B9A-F299-E9420C2BF938}"/>
          </ac:spMkLst>
        </pc:spChg>
        <pc:spChg chg="mod">
          <ac:chgData name="Anne Dalsgaard Justesen" userId="294ca183-a828-447e-a6ab-0e2eb62b54d2" providerId="ADAL" clId="{9BAABB35-F1B2-45AF-81A8-95652520699D}" dt="2024-06-24T10:27:34.440" v="477" actId="2711"/>
          <ac:spMkLst>
            <pc:docMk/>
            <pc:sldMk cId="4224602514" sldId="276"/>
            <ac:spMk id="3" creationId="{0EE802C8-67CB-C20B-4EF0-4B1D3E433262}"/>
          </ac:spMkLst>
        </pc:spChg>
      </pc:sldChg>
      <pc:sldChg chg="modSp new mod">
        <pc:chgData name="Anne Dalsgaard Justesen" userId="294ca183-a828-447e-a6ab-0e2eb62b54d2" providerId="ADAL" clId="{9BAABB35-F1B2-45AF-81A8-95652520699D}" dt="2024-06-24T10:28:12.756" v="508" actId="2711"/>
        <pc:sldMkLst>
          <pc:docMk/>
          <pc:sldMk cId="3470070517" sldId="277"/>
        </pc:sldMkLst>
        <pc:spChg chg="mod">
          <ac:chgData name="Anne Dalsgaard Justesen" userId="294ca183-a828-447e-a6ab-0e2eb62b54d2" providerId="ADAL" clId="{9BAABB35-F1B2-45AF-81A8-95652520699D}" dt="2024-06-24T10:28:01.872" v="506" actId="255"/>
          <ac:spMkLst>
            <pc:docMk/>
            <pc:sldMk cId="3470070517" sldId="277"/>
            <ac:spMk id="2" creationId="{C0C70BE2-9C6A-3D02-E2AC-72B46F9691B7}"/>
          </ac:spMkLst>
        </pc:spChg>
        <pc:spChg chg="mod">
          <ac:chgData name="Anne Dalsgaard Justesen" userId="294ca183-a828-447e-a6ab-0e2eb62b54d2" providerId="ADAL" clId="{9BAABB35-F1B2-45AF-81A8-95652520699D}" dt="2024-06-24T10:28:12.756" v="508" actId="2711"/>
          <ac:spMkLst>
            <pc:docMk/>
            <pc:sldMk cId="3470070517" sldId="277"/>
            <ac:spMk id="3" creationId="{DE01236C-FA08-DB98-EFE0-A6A7A15D77F2}"/>
          </ac:spMkLst>
        </pc:spChg>
      </pc:sldChg>
      <pc:sldChg chg="modSp new mod ord">
        <pc:chgData name="Anne Dalsgaard Justesen" userId="294ca183-a828-447e-a6ab-0e2eb62b54d2" providerId="ADAL" clId="{9BAABB35-F1B2-45AF-81A8-95652520699D}" dt="2024-06-24T10:30:19.698" v="595"/>
        <pc:sldMkLst>
          <pc:docMk/>
          <pc:sldMk cId="1136687880" sldId="278"/>
        </pc:sldMkLst>
        <pc:spChg chg="mod">
          <ac:chgData name="Anne Dalsgaard Justesen" userId="294ca183-a828-447e-a6ab-0e2eb62b54d2" providerId="ADAL" clId="{9BAABB35-F1B2-45AF-81A8-95652520699D}" dt="2024-06-24T10:28:54.854" v="553" actId="255"/>
          <ac:spMkLst>
            <pc:docMk/>
            <pc:sldMk cId="1136687880" sldId="278"/>
            <ac:spMk id="2" creationId="{F2E6D686-AEBF-CD21-CDFF-B69AAD0D5269}"/>
          </ac:spMkLst>
        </pc:spChg>
        <pc:spChg chg="mod">
          <ac:chgData name="Anne Dalsgaard Justesen" userId="294ca183-a828-447e-a6ab-0e2eb62b54d2" providerId="ADAL" clId="{9BAABB35-F1B2-45AF-81A8-95652520699D}" dt="2024-06-24T10:29:08.060" v="555" actId="2711"/>
          <ac:spMkLst>
            <pc:docMk/>
            <pc:sldMk cId="1136687880" sldId="278"/>
            <ac:spMk id="3" creationId="{00DECBDF-7A92-7CD5-0183-2E5CD79F1BE0}"/>
          </ac:spMkLst>
        </pc:spChg>
      </pc:sldChg>
      <pc:sldChg chg="modSp new mod ord">
        <pc:chgData name="Anne Dalsgaard Justesen" userId="294ca183-a828-447e-a6ab-0e2eb62b54d2" providerId="ADAL" clId="{9BAABB35-F1B2-45AF-81A8-95652520699D}" dt="2024-06-24T10:31:37.856" v="623" actId="14100"/>
        <pc:sldMkLst>
          <pc:docMk/>
          <pc:sldMk cId="3575852562" sldId="279"/>
        </pc:sldMkLst>
        <pc:spChg chg="mod">
          <ac:chgData name="Anne Dalsgaard Justesen" userId="294ca183-a828-447e-a6ab-0e2eb62b54d2" providerId="ADAL" clId="{9BAABB35-F1B2-45AF-81A8-95652520699D}" dt="2024-06-24T10:29:47.003" v="589" actId="255"/>
          <ac:spMkLst>
            <pc:docMk/>
            <pc:sldMk cId="3575852562" sldId="279"/>
            <ac:spMk id="2" creationId="{FE8CE2B3-B70A-B7C8-6477-865B9D5E6D58}"/>
          </ac:spMkLst>
        </pc:spChg>
        <pc:spChg chg="mod">
          <ac:chgData name="Anne Dalsgaard Justesen" userId="294ca183-a828-447e-a6ab-0e2eb62b54d2" providerId="ADAL" clId="{9BAABB35-F1B2-45AF-81A8-95652520699D}" dt="2024-06-24T10:31:37.856" v="623" actId="14100"/>
          <ac:spMkLst>
            <pc:docMk/>
            <pc:sldMk cId="3575852562" sldId="279"/>
            <ac:spMk id="3" creationId="{C01CC16A-EB2F-609E-E5A6-7C4FC35BB15F}"/>
          </ac:spMkLst>
        </pc:spChg>
      </pc:sldChg>
      <pc:sldChg chg="modSp new mod">
        <pc:chgData name="Anne Dalsgaard Justesen" userId="294ca183-a828-447e-a6ab-0e2eb62b54d2" providerId="ADAL" clId="{9BAABB35-F1B2-45AF-81A8-95652520699D}" dt="2024-06-24T10:31:44.284" v="624" actId="14100"/>
        <pc:sldMkLst>
          <pc:docMk/>
          <pc:sldMk cId="868121555" sldId="280"/>
        </pc:sldMkLst>
        <pc:spChg chg="mod">
          <ac:chgData name="Anne Dalsgaard Justesen" userId="294ca183-a828-447e-a6ab-0e2eb62b54d2" providerId="ADAL" clId="{9BAABB35-F1B2-45AF-81A8-95652520699D}" dt="2024-06-24T10:30:42.204" v="617" actId="255"/>
          <ac:spMkLst>
            <pc:docMk/>
            <pc:sldMk cId="868121555" sldId="280"/>
            <ac:spMk id="2" creationId="{234ABDB1-8319-D447-AB21-66F50C581E74}"/>
          </ac:spMkLst>
        </pc:spChg>
        <pc:spChg chg="mod">
          <ac:chgData name="Anne Dalsgaard Justesen" userId="294ca183-a828-447e-a6ab-0e2eb62b54d2" providerId="ADAL" clId="{9BAABB35-F1B2-45AF-81A8-95652520699D}" dt="2024-06-24T10:31:44.284" v="624" actId="14100"/>
          <ac:spMkLst>
            <pc:docMk/>
            <pc:sldMk cId="868121555" sldId="280"/>
            <ac:spMk id="3" creationId="{FAB0B1A7-7548-EB0C-7E29-E69FA95EDC71}"/>
          </ac:spMkLst>
        </pc:spChg>
      </pc:sldChg>
      <pc:sldChg chg="modSp new mod">
        <pc:chgData name="Anne Dalsgaard Justesen" userId="294ca183-a828-447e-a6ab-0e2eb62b54d2" providerId="ADAL" clId="{9BAABB35-F1B2-45AF-81A8-95652520699D}" dt="2024-06-24T10:32:36.821" v="648" actId="2711"/>
        <pc:sldMkLst>
          <pc:docMk/>
          <pc:sldMk cId="2837849398" sldId="281"/>
        </pc:sldMkLst>
        <pc:spChg chg="mod">
          <ac:chgData name="Anne Dalsgaard Justesen" userId="294ca183-a828-447e-a6ab-0e2eb62b54d2" providerId="ADAL" clId="{9BAABB35-F1B2-45AF-81A8-95652520699D}" dt="2024-06-24T10:32:11.903" v="645" actId="255"/>
          <ac:spMkLst>
            <pc:docMk/>
            <pc:sldMk cId="2837849398" sldId="281"/>
            <ac:spMk id="2" creationId="{E653032B-9C40-8852-DDDF-FF33DE37370B}"/>
          </ac:spMkLst>
        </pc:spChg>
        <pc:spChg chg="mod">
          <ac:chgData name="Anne Dalsgaard Justesen" userId="294ca183-a828-447e-a6ab-0e2eb62b54d2" providerId="ADAL" clId="{9BAABB35-F1B2-45AF-81A8-95652520699D}" dt="2024-06-24T10:32:36.821" v="648" actId="2711"/>
          <ac:spMkLst>
            <pc:docMk/>
            <pc:sldMk cId="2837849398" sldId="281"/>
            <ac:spMk id="3" creationId="{F1DA9971-FD55-B09F-B6A5-796262884CD6}"/>
          </ac:spMkLst>
        </pc:spChg>
      </pc:sldChg>
      <pc:sldChg chg="modSp new mod">
        <pc:chgData name="Anne Dalsgaard Justesen" userId="294ca183-a828-447e-a6ab-0e2eb62b54d2" providerId="ADAL" clId="{9BAABB35-F1B2-45AF-81A8-95652520699D}" dt="2024-06-24T13:52:43.951" v="1136" actId="255"/>
        <pc:sldMkLst>
          <pc:docMk/>
          <pc:sldMk cId="924023308" sldId="282"/>
        </pc:sldMkLst>
        <pc:spChg chg="mod">
          <ac:chgData name="Anne Dalsgaard Justesen" userId="294ca183-a828-447e-a6ab-0e2eb62b54d2" providerId="ADAL" clId="{9BAABB35-F1B2-45AF-81A8-95652520699D}" dt="2024-06-24T13:52:43.951" v="1136" actId="255"/>
          <ac:spMkLst>
            <pc:docMk/>
            <pc:sldMk cId="924023308" sldId="282"/>
            <ac:spMk id="2" creationId="{5839B5C2-0981-3D88-3CAA-FFA43B5E0E09}"/>
          </ac:spMkLst>
        </pc:spChg>
        <pc:spChg chg="mod">
          <ac:chgData name="Anne Dalsgaard Justesen" userId="294ca183-a828-447e-a6ab-0e2eb62b54d2" providerId="ADAL" clId="{9BAABB35-F1B2-45AF-81A8-95652520699D}" dt="2024-06-24T10:33:24.215" v="681" actId="2711"/>
          <ac:spMkLst>
            <pc:docMk/>
            <pc:sldMk cId="924023308" sldId="282"/>
            <ac:spMk id="3" creationId="{A7D42804-5D23-3802-BE1F-2A15DAC38AA5}"/>
          </ac:spMkLst>
        </pc:spChg>
      </pc:sldChg>
      <pc:sldChg chg="modSp new mod">
        <pc:chgData name="Anne Dalsgaard Justesen" userId="294ca183-a828-447e-a6ab-0e2eb62b54d2" providerId="ADAL" clId="{9BAABB35-F1B2-45AF-81A8-95652520699D}" dt="2024-06-24T10:37:03.710" v="713" actId="2711"/>
        <pc:sldMkLst>
          <pc:docMk/>
          <pc:sldMk cId="2074714772" sldId="283"/>
        </pc:sldMkLst>
        <pc:spChg chg="mod">
          <ac:chgData name="Anne Dalsgaard Justesen" userId="294ca183-a828-447e-a6ab-0e2eb62b54d2" providerId="ADAL" clId="{9BAABB35-F1B2-45AF-81A8-95652520699D}" dt="2024-06-24T10:36:50.400" v="710" actId="255"/>
          <ac:spMkLst>
            <pc:docMk/>
            <pc:sldMk cId="2074714772" sldId="283"/>
            <ac:spMk id="2" creationId="{81DD027A-2B38-AF5B-468A-49706F232658}"/>
          </ac:spMkLst>
        </pc:spChg>
        <pc:spChg chg="mod">
          <ac:chgData name="Anne Dalsgaard Justesen" userId="294ca183-a828-447e-a6ab-0e2eb62b54d2" providerId="ADAL" clId="{9BAABB35-F1B2-45AF-81A8-95652520699D}" dt="2024-06-24T10:37:03.710" v="713" actId="2711"/>
          <ac:spMkLst>
            <pc:docMk/>
            <pc:sldMk cId="2074714772" sldId="283"/>
            <ac:spMk id="3" creationId="{A8E2F9EF-5F92-0688-D48E-7625CFE46013}"/>
          </ac:spMkLst>
        </pc:spChg>
      </pc:sldChg>
      <pc:sldChg chg="modSp new mod">
        <pc:chgData name="Anne Dalsgaard Justesen" userId="294ca183-a828-447e-a6ab-0e2eb62b54d2" providerId="ADAL" clId="{9BAABB35-F1B2-45AF-81A8-95652520699D}" dt="2024-06-24T10:41:29.619" v="903" actId="2711"/>
        <pc:sldMkLst>
          <pc:docMk/>
          <pc:sldMk cId="548575442" sldId="284"/>
        </pc:sldMkLst>
        <pc:spChg chg="mod">
          <ac:chgData name="Anne Dalsgaard Justesen" userId="294ca183-a828-447e-a6ab-0e2eb62b54d2" providerId="ADAL" clId="{9BAABB35-F1B2-45AF-81A8-95652520699D}" dt="2024-06-24T10:37:44.030" v="748" actId="255"/>
          <ac:spMkLst>
            <pc:docMk/>
            <pc:sldMk cId="548575442" sldId="284"/>
            <ac:spMk id="2" creationId="{84EEF6B1-0E92-36EC-FA76-F9D9F157F323}"/>
          </ac:spMkLst>
        </pc:spChg>
        <pc:spChg chg="mod">
          <ac:chgData name="Anne Dalsgaard Justesen" userId="294ca183-a828-447e-a6ab-0e2eb62b54d2" providerId="ADAL" clId="{9BAABB35-F1B2-45AF-81A8-95652520699D}" dt="2024-06-24T10:41:29.619" v="903" actId="2711"/>
          <ac:spMkLst>
            <pc:docMk/>
            <pc:sldMk cId="548575442" sldId="284"/>
            <ac:spMk id="3" creationId="{03A0447F-7B13-2412-2930-6B183A6AF785}"/>
          </ac:spMkLst>
        </pc:spChg>
      </pc:sldChg>
      <pc:sldChg chg="modSp new mod">
        <pc:chgData name="Anne Dalsgaard Justesen" userId="294ca183-a828-447e-a6ab-0e2eb62b54d2" providerId="ADAL" clId="{9BAABB35-F1B2-45AF-81A8-95652520699D}" dt="2024-06-24T10:39:29.230" v="786" actId="2711"/>
        <pc:sldMkLst>
          <pc:docMk/>
          <pc:sldMk cId="1393115378" sldId="285"/>
        </pc:sldMkLst>
        <pc:spChg chg="mod">
          <ac:chgData name="Anne Dalsgaard Justesen" userId="294ca183-a828-447e-a6ab-0e2eb62b54d2" providerId="ADAL" clId="{9BAABB35-F1B2-45AF-81A8-95652520699D}" dt="2024-06-24T10:39:18.140" v="784" actId="255"/>
          <ac:spMkLst>
            <pc:docMk/>
            <pc:sldMk cId="1393115378" sldId="285"/>
            <ac:spMk id="2" creationId="{66C07D1E-0257-2D6B-1ED1-88AD26D1A452}"/>
          </ac:spMkLst>
        </pc:spChg>
        <pc:spChg chg="mod">
          <ac:chgData name="Anne Dalsgaard Justesen" userId="294ca183-a828-447e-a6ab-0e2eb62b54d2" providerId="ADAL" clId="{9BAABB35-F1B2-45AF-81A8-95652520699D}" dt="2024-06-24T10:39:29.230" v="786" actId="2711"/>
          <ac:spMkLst>
            <pc:docMk/>
            <pc:sldMk cId="1393115378" sldId="285"/>
            <ac:spMk id="3" creationId="{98931675-D7A7-1CAE-C83B-FD604730D003}"/>
          </ac:spMkLst>
        </pc:spChg>
      </pc:sldChg>
      <pc:sldChg chg="modSp new mod">
        <pc:chgData name="Anne Dalsgaard Justesen" userId="294ca183-a828-447e-a6ab-0e2eb62b54d2" providerId="ADAL" clId="{9BAABB35-F1B2-45AF-81A8-95652520699D}" dt="2024-06-24T10:40:36.800" v="855" actId="2711"/>
        <pc:sldMkLst>
          <pc:docMk/>
          <pc:sldMk cId="4153201378" sldId="286"/>
        </pc:sldMkLst>
        <pc:spChg chg="mod">
          <ac:chgData name="Anne Dalsgaard Justesen" userId="294ca183-a828-447e-a6ab-0e2eb62b54d2" providerId="ADAL" clId="{9BAABB35-F1B2-45AF-81A8-95652520699D}" dt="2024-06-24T10:40:16.590" v="853" actId="255"/>
          <ac:spMkLst>
            <pc:docMk/>
            <pc:sldMk cId="4153201378" sldId="286"/>
            <ac:spMk id="2" creationId="{CF7AAD68-791B-2E1B-AE28-59E8CF1F9FB9}"/>
          </ac:spMkLst>
        </pc:spChg>
        <pc:spChg chg="mod">
          <ac:chgData name="Anne Dalsgaard Justesen" userId="294ca183-a828-447e-a6ab-0e2eb62b54d2" providerId="ADAL" clId="{9BAABB35-F1B2-45AF-81A8-95652520699D}" dt="2024-06-24T10:40:36.800" v="855" actId="2711"/>
          <ac:spMkLst>
            <pc:docMk/>
            <pc:sldMk cId="4153201378" sldId="286"/>
            <ac:spMk id="3" creationId="{30D1F60B-28C2-A910-E1DF-6FBBD3603E46}"/>
          </ac:spMkLst>
        </pc:spChg>
      </pc:sldChg>
      <pc:sldChg chg="modSp new mod">
        <pc:chgData name="Anne Dalsgaard Justesen" userId="294ca183-a828-447e-a6ab-0e2eb62b54d2" providerId="ADAL" clId="{9BAABB35-F1B2-45AF-81A8-95652520699D}" dt="2024-06-24T10:41:19.049" v="902" actId="2711"/>
        <pc:sldMkLst>
          <pc:docMk/>
          <pc:sldMk cId="377239384" sldId="287"/>
        </pc:sldMkLst>
        <pc:spChg chg="mod">
          <ac:chgData name="Anne Dalsgaard Justesen" userId="294ca183-a828-447e-a6ab-0e2eb62b54d2" providerId="ADAL" clId="{9BAABB35-F1B2-45AF-81A8-95652520699D}" dt="2024-06-24T10:41:06.639" v="900" actId="255"/>
          <ac:spMkLst>
            <pc:docMk/>
            <pc:sldMk cId="377239384" sldId="287"/>
            <ac:spMk id="2" creationId="{5518A655-6296-0A3E-B6D8-51DA6D96F189}"/>
          </ac:spMkLst>
        </pc:spChg>
        <pc:spChg chg="mod">
          <ac:chgData name="Anne Dalsgaard Justesen" userId="294ca183-a828-447e-a6ab-0e2eb62b54d2" providerId="ADAL" clId="{9BAABB35-F1B2-45AF-81A8-95652520699D}" dt="2024-06-24T10:41:19.049" v="902" actId="2711"/>
          <ac:spMkLst>
            <pc:docMk/>
            <pc:sldMk cId="377239384" sldId="287"/>
            <ac:spMk id="3" creationId="{71029F35-182A-AAE2-56D9-CCAFC84C8256}"/>
          </ac:spMkLst>
        </pc:spChg>
      </pc:sldChg>
      <pc:sldChg chg="modSp new mod">
        <pc:chgData name="Anne Dalsgaard Justesen" userId="294ca183-a828-447e-a6ab-0e2eb62b54d2" providerId="ADAL" clId="{9BAABB35-F1B2-45AF-81A8-95652520699D}" dt="2024-06-24T10:42:16.163" v="938" actId="2711"/>
        <pc:sldMkLst>
          <pc:docMk/>
          <pc:sldMk cId="3079781286" sldId="288"/>
        </pc:sldMkLst>
        <pc:spChg chg="mod">
          <ac:chgData name="Anne Dalsgaard Justesen" userId="294ca183-a828-447e-a6ab-0e2eb62b54d2" providerId="ADAL" clId="{9BAABB35-F1B2-45AF-81A8-95652520699D}" dt="2024-06-24T10:42:00.991" v="936" actId="255"/>
          <ac:spMkLst>
            <pc:docMk/>
            <pc:sldMk cId="3079781286" sldId="288"/>
            <ac:spMk id="2" creationId="{8DA8DAC7-13D8-CFB5-BB4E-E3EFB46DBAE8}"/>
          </ac:spMkLst>
        </pc:spChg>
        <pc:spChg chg="mod">
          <ac:chgData name="Anne Dalsgaard Justesen" userId="294ca183-a828-447e-a6ab-0e2eb62b54d2" providerId="ADAL" clId="{9BAABB35-F1B2-45AF-81A8-95652520699D}" dt="2024-06-24T10:42:16.163" v="938" actId="2711"/>
          <ac:spMkLst>
            <pc:docMk/>
            <pc:sldMk cId="3079781286" sldId="288"/>
            <ac:spMk id="3" creationId="{1BAE34C9-E5A1-649F-847F-EA3E0323B94C}"/>
          </ac:spMkLst>
        </pc:spChg>
      </pc:sldChg>
      <pc:sldChg chg="modSp new mod">
        <pc:chgData name="Anne Dalsgaard Justesen" userId="294ca183-a828-447e-a6ab-0e2eb62b54d2" providerId="ADAL" clId="{9BAABB35-F1B2-45AF-81A8-95652520699D}" dt="2024-06-24T10:43:11.699" v="986" actId="14100"/>
        <pc:sldMkLst>
          <pc:docMk/>
          <pc:sldMk cId="1925638487" sldId="289"/>
        </pc:sldMkLst>
        <pc:spChg chg="mod">
          <ac:chgData name="Anne Dalsgaard Justesen" userId="294ca183-a828-447e-a6ab-0e2eb62b54d2" providerId="ADAL" clId="{9BAABB35-F1B2-45AF-81A8-95652520699D}" dt="2024-06-24T10:42:47.359" v="979" actId="255"/>
          <ac:spMkLst>
            <pc:docMk/>
            <pc:sldMk cId="1925638487" sldId="289"/>
            <ac:spMk id="2" creationId="{95A47381-AC90-A010-A44F-BA6FF57499DE}"/>
          </ac:spMkLst>
        </pc:spChg>
        <pc:spChg chg="mod">
          <ac:chgData name="Anne Dalsgaard Justesen" userId="294ca183-a828-447e-a6ab-0e2eb62b54d2" providerId="ADAL" clId="{9BAABB35-F1B2-45AF-81A8-95652520699D}" dt="2024-06-24T10:43:11.699" v="986" actId="14100"/>
          <ac:spMkLst>
            <pc:docMk/>
            <pc:sldMk cId="1925638487" sldId="289"/>
            <ac:spMk id="3" creationId="{EB48FC6F-D39C-A962-1497-D2A3621C1ABF}"/>
          </ac:spMkLst>
        </pc:spChg>
      </pc:sldChg>
      <pc:sldChg chg="modSp new mod">
        <pc:chgData name="Anne Dalsgaard Justesen" userId="294ca183-a828-447e-a6ab-0e2eb62b54d2" providerId="ADAL" clId="{9BAABB35-F1B2-45AF-81A8-95652520699D}" dt="2024-06-24T10:44:15.269" v="1016" actId="27636"/>
        <pc:sldMkLst>
          <pc:docMk/>
          <pc:sldMk cId="1419076169" sldId="290"/>
        </pc:sldMkLst>
        <pc:spChg chg="mod">
          <ac:chgData name="Anne Dalsgaard Justesen" userId="294ca183-a828-447e-a6ab-0e2eb62b54d2" providerId="ADAL" clId="{9BAABB35-F1B2-45AF-81A8-95652520699D}" dt="2024-06-24T10:43:45.309" v="1009" actId="255"/>
          <ac:spMkLst>
            <pc:docMk/>
            <pc:sldMk cId="1419076169" sldId="290"/>
            <ac:spMk id="2" creationId="{EAAA6FBC-50E8-501B-2F4D-FCF55800DCE0}"/>
          </ac:spMkLst>
        </pc:spChg>
        <pc:spChg chg="mod">
          <ac:chgData name="Anne Dalsgaard Justesen" userId="294ca183-a828-447e-a6ab-0e2eb62b54d2" providerId="ADAL" clId="{9BAABB35-F1B2-45AF-81A8-95652520699D}" dt="2024-06-24T10:44:15.269" v="1016" actId="27636"/>
          <ac:spMkLst>
            <pc:docMk/>
            <pc:sldMk cId="1419076169" sldId="290"/>
            <ac:spMk id="3" creationId="{E70B6ADF-C5ED-0EE6-F758-B81A99E1F213}"/>
          </ac:spMkLst>
        </pc:spChg>
      </pc:sldChg>
      <pc:sldChg chg="modSp new mod">
        <pc:chgData name="Anne Dalsgaard Justesen" userId="294ca183-a828-447e-a6ab-0e2eb62b54d2" providerId="ADAL" clId="{9BAABB35-F1B2-45AF-81A8-95652520699D}" dt="2024-06-24T10:45:35.579" v="1057" actId="2711"/>
        <pc:sldMkLst>
          <pc:docMk/>
          <pc:sldMk cId="196978563" sldId="291"/>
        </pc:sldMkLst>
        <pc:spChg chg="mod">
          <ac:chgData name="Anne Dalsgaard Justesen" userId="294ca183-a828-447e-a6ab-0e2eb62b54d2" providerId="ADAL" clId="{9BAABB35-F1B2-45AF-81A8-95652520699D}" dt="2024-06-24T10:45:19.791" v="1054" actId="255"/>
          <ac:spMkLst>
            <pc:docMk/>
            <pc:sldMk cId="196978563" sldId="291"/>
            <ac:spMk id="2" creationId="{DD7CBCF2-B88A-2912-9738-A9BC98E7C0CA}"/>
          </ac:spMkLst>
        </pc:spChg>
        <pc:spChg chg="mod">
          <ac:chgData name="Anne Dalsgaard Justesen" userId="294ca183-a828-447e-a6ab-0e2eb62b54d2" providerId="ADAL" clId="{9BAABB35-F1B2-45AF-81A8-95652520699D}" dt="2024-06-24T10:45:35.579" v="1057" actId="2711"/>
          <ac:spMkLst>
            <pc:docMk/>
            <pc:sldMk cId="196978563" sldId="291"/>
            <ac:spMk id="3" creationId="{306D28FF-D7C0-4A29-5915-6CCF87AC0229}"/>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03289B-4F3F-4E63-AE62-8760A477C1DB}" type="datetimeFigureOut">
              <a:rPr lang="da-DK" smtClean="0"/>
              <a:t>24-06-2024</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7B8A593-0C61-42D8-A7F1-6E1E4A6C2F9E}" type="slidenum">
              <a:rPr lang="da-DK" smtClean="0"/>
              <a:t>‹nr.›</a:t>
            </a:fld>
            <a:endParaRPr lang="da-DK"/>
          </a:p>
        </p:txBody>
      </p:sp>
    </p:spTree>
    <p:extLst>
      <p:ext uri="{BB962C8B-B14F-4D97-AF65-F5344CB8AC3E}">
        <p14:creationId xmlns:p14="http://schemas.microsoft.com/office/powerpoint/2010/main" val="10101658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9E9E30-AD80-7E87-CB10-06FE4E383976}"/>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C730ADE5-2309-2B04-8BCD-C357EC9ABF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2516CC72-7D38-DF13-4857-390ABAA7555D}"/>
              </a:ext>
            </a:extLst>
          </p:cNvPr>
          <p:cNvSpPr>
            <a:spLocks noGrp="1"/>
          </p:cNvSpPr>
          <p:nvPr>
            <p:ph type="dt" sz="half" idx="10"/>
          </p:nvPr>
        </p:nvSpPr>
        <p:spPr/>
        <p:txBody>
          <a:bodyPr/>
          <a:lstStyle/>
          <a:p>
            <a:fld id="{4FE8CBF7-A227-421E-83CC-CC11231CC258}" type="datetimeFigureOut">
              <a:rPr lang="da-DK" smtClean="0"/>
              <a:t>24-06-2024</a:t>
            </a:fld>
            <a:endParaRPr lang="da-DK"/>
          </a:p>
        </p:txBody>
      </p:sp>
      <p:sp>
        <p:nvSpPr>
          <p:cNvPr id="5" name="Pladsholder til sidefod 4">
            <a:extLst>
              <a:ext uri="{FF2B5EF4-FFF2-40B4-BE49-F238E27FC236}">
                <a16:creationId xmlns:a16="http://schemas.microsoft.com/office/drawing/2014/main" id="{998DF709-313C-039C-369C-F07AA0E79E3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205A4A74-0CFF-4E7F-5844-B8C5D142DBCC}"/>
              </a:ext>
            </a:extLst>
          </p:cNvPr>
          <p:cNvSpPr>
            <a:spLocks noGrp="1"/>
          </p:cNvSpPr>
          <p:nvPr>
            <p:ph type="sldNum" sz="quarter" idx="12"/>
          </p:nvPr>
        </p:nvSpPr>
        <p:spPr/>
        <p:txBody>
          <a:bodyPr/>
          <a:lstStyle/>
          <a:p>
            <a:fld id="{73A296A8-69AC-4248-804A-844C05F1A367}" type="slidenum">
              <a:rPr lang="da-DK" smtClean="0"/>
              <a:t>‹nr.›</a:t>
            </a:fld>
            <a:endParaRPr lang="da-DK"/>
          </a:p>
        </p:txBody>
      </p:sp>
    </p:spTree>
    <p:extLst>
      <p:ext uri="{BB962C8B-B14F-4D97-AF65-F5344CB8AC3E}">
        <p14:creationId xmlns:p14="http://schemas.microsoft.com/office/powerpoint/2010/main" val="3936427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FE6B84-01DD-6B5A-05E3-78370624C394}"/>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358E652B-52E5-692C-A7C4-2A9D63727A19}"/>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25B3E395-BBDB-16E8-B62B-FD838B310BD9}"/>
              </a:ext>
            </a:extLst>
          </p:cNvPr>
          <p:cNvSpPr>
            <a:spLocks noGrp="1"/>
          </p:cNvSpPr>
          <p:nvPr>
            <p:ph type="dt" sz="half" idx="10"/>
          </p:nvPr>
        </p:nvSpPr>
        <p:spPr/>
        <p:txBody>
          <a:bodyPr/>
          <a:lstStyle/>
          <a:p>
            <a:fld id="{4FE8CBF7-A227-421E-83CC-CC11231CC258}" type="datetimeFigureOut">
              <a:rPr lang="da-DK" smtClean="0"/>
              <a:t>24-06-2024</a:t>
            </a:fld>
            <a:endParaRPr lang="da-DK"/>
          </a:p>
        </p:txBody>
      </p:sp>
      <p:sp>
        <p:nvSpPr>
          <p:cNvPr id="5" name="Pladsholder til sidefod 4">
            <a:extLst>
              <a:ext uri="{FF2B5EF4-FFF2-40B4-BE49-F238E27FC236}">
                <a16:creationId xmlns:a16="http://schemas.microsoft.com/office/drawing/2014/main" id="{6AF2F9AB-D40E-A3CD-177C-BD5D96FA9090}"/>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32E40C1-E9F6-37C7-0EBA-07D7999C8850}"/>
              </a:ext>
            </a:extLst>
          </p:cNvPr>
          <p:cNvSpPr>
            <a:spLocks noGrp="1"/>
          </p:cNvSpPr>
          <p:nvPr>
            <p:ph type="sldNum" sz="quarter" idx="12"/>
          </p:nvPr>
        </p:nvSpPr>
        <p:spPr/>
        <p:txBody>
          <a:bodyPr/>
          <a:lstStyle/>
          <a:p>
            <a:fld id="{73A296A8-69AC-4248-804A-844C05F1A367}" type="slidenum">
              <a:rPr lang="da-DK" smtClean="0"/>
              <a:t>‹nr.›</a:t>
            </a:fld>
            <a:endParaRPr lang="da-DK"/>
          </a:p>
        </p:txBody>
      </p:sp>
    </p:spTree>
    <p:extLst>
      <p:ext uri="{BB962C8B-B14F-4D97-AF65-F5344CB8AC3E}">
        <p14:creationId xmlns:p14="http://schemas.microsoft.com/office/powerpoint/2010/main" val="3675307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7D4FC77A-A14E-B6A9-9591-D505D7A5CE26}"/>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22F42E47-75AE-E0F2-EEDE-617C714A2EFF}"/>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79EFB6D9-67C6-D32C-0F5D-6D769255A01D}"/>
              </a:ext>
            </a:extLst>
          </p:cNvPr>
          <p:cNvSpPr>
            <a:spLocks noGrp="1"/>
          </p:cNvSpPr>
          <p:nvPr>
            <p:ph type="dt" sz="half" idx="10"/>
          </p:nvPr>
        </p:nvSpPr>
        <p:spPr/>
        <p:txBody>
          <a:bodyPr/>
          <a:lstStyle/>
          <a:p>
            <a:fld id="{4FE8CBF7-A227-421E-83CC-CC11231CC258}" type="datetimeFigureOut">
              <a:rPr lang="da-DK" smtClean="0"/>
              <a:t>24-06-2024</a:t>
            </a:fld>
            <a:endParaRPr lang="da-DK"/>
          </a:p>
        </p:txBody>
      </p:sp>
      <p:sp>
        <p:nvSpPr>
          <p:cNvPr id="5" name="Pladsholder til sidefod 4">
            <a:extLst>
              <a:ext uri="{FF2B5EF4-FFF2-40B4-BE49-F238E27FC236}">
                <a16:creationId xmlns:a16="http://schemas.microsoft.com/office/drawing/2014/main" id="{486531B7-E1A0-B4F1-D664-76E18FCD921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B531F73-9093-0B30-E264-9B36D08A87A3}"/>
              </a:ext>
            </a:extLst>
          </p:cNvPr>
          <p:cNvSpPr>
            <a:spLocks noGrp="1"/>
          </p:cNvSpPr>
          <p:nvPr>
            <p:ph type="sldNum" sz="quarter" idx="12"/>
          </p:nvPr>
        </p:nvSpPr>
        <p:spPr/>
        <p:txBody>
          <a:bodyPr/>
          <a:lstStyle/>
          <a:p>
            <a:fld id="{73A296A8-69AC-4248-804A-844C05F1A367}" type="slidenum">
              <a:rPr lang="da-DK" smtClean="0"/>
              <a:t>‹nr.›</a:t>
            </a:fld>
            <a:endParaRPr lang="da-DK"/>
          </a:p>
        </p:txBody>
      </p:sp>
    </p:spTree>
    <p:extLst>
      <p:ext uri="{BB962C8B-B14F-4D97-AF65-F5344CB8AC3E}">
        <p14:creationId xmlns:p14="http://schemas.microsoft.com/office/powerpoint/2010/main" val="24215735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2435DA-3BB8-5C49-5529-309E825E98B6}"/>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888CC996-44EF-529C-669C-675DA4AAFB6F}"/>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8EFA362F-A733-8D01-0CEB-B2F5DF1ECE31}"/>
              </a:ext>
            </a:extLst>
          </p:cNvPr>
          <p:cNvSpPr>
            <a:spLocks noGrp="1"/>
          </p:cNvSpPr>
          <p:nvPr>
            <p:ph type="dt" sz="half" idx="10"/>
          </p:nvPr>
        </p:nvSpPr>
        <p:spPr/>
        <p:txBody>
          <a:bodyPr/>
          <a:lstStyle/>
          <a:p>
            <a:fld id="{4FE8CBF7-A227-421E-83CC-CC11231CC258}" type="datetimeFigureOut">
              <a:rPr lang="da-DK" smtClean="0"/>
              <a:t>24-06-2024</a:t>
            </a:fld>
            <a:endParaRPr lang="da-DK"/>
          </a:p>
        </p:txBody>
      </p:sp>
      <p:sp>
        <p:nvSpPr>
          <p:cNvPr id="5" name="Pladsholder til sidefod 4">
            <a:extLst>
              <a:ext uri="{FF2B5EF4-FFF2-40B4-BE49-F238E27FC236}">
                <a16:creationId xmlns:a16="http://schemas.microsoft.com/office/drawing/2014/main" id="{C32888AC-BE0F-D9C6-D079-489FD310AFB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DBC9509-3AC0-1A40-37A6-8E7B6A237985}"/>
              </a:ext>
            </a:extLst>
          </p:cNvPr>
          <p:cNvSpPr>
            <a:spLocks noGrp="1"/>
          </p:cNvSpPr>
          <p:nvPr>
            <p:ph type="sldNum" sz="quarter" idx="12"/>
          </p:nvPr>
        </p:nvSpPr>
        <p:spPr/>
        <p:txBody>
          <a:bodyPr/>
          <a:lstStyle/>
          <a:p>
            <a:fld id="{73A296A8-69AC-4248-804A-844C05F1A367}" type="slidenum">
              <a:rPr lang="da-DK" smtClean="0"/>
              <a:t>‹nr.›</a:t>
            </a:fld>
            <a:endParaRPr lang="da-DK"/>
          </a:p>
        </p:txBody>
      </p:sp>
    </p:spTree>
    <p:extLst>
      <p:ext uri="{BB962C8B-B14F-4D97-AF65-F5344CB8AC3E}">
        <p14:creationId xmlns:p14="http://schemas.microsoft.com/office/powerpoint/2010/main" val="1737275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E839F39-F848-2072-5DAD-BFF1B3ECB036}"/>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BE8007C8-02C5-A0C2-6CC3-8A2501911118}"/>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82CB781E-4F4C-7908-C6D0-66F4C1351AE6}"/>
              </a:ext>
            </a:extLst>
          </p:cNvPr>
          <p:cNvSpPr>
            <a:spLocks noGrp="1"/>
          </p:cNvSpPr>
          <p:nvPr>
            <p:ph type="dt" sz="half" idx="10"/>
          </p:nvPr>
        </p:nvSpPr>
        <p:spPr/>
        <p:txBody>
          <a:bodyPr/>
          <a:lstStyle/>
          <a:p>
            <a:fld id="{4FE8CBF7-A227-421E-83CC-CC11231CC258}" type="datetimeFigureOut">
              <a:rPr lang="da-DK" smtClean="0"/>
              <a:t>24-06-2024</a:t>
            </a:fld>
            <a:endParaRPr lang="da-DK"/>
          </a:p>
        </p:txBody>
      </p:sp>
      <p:sp>
        <p:nvSpPr>
          <p:cNvPr id="5" name="Pladsholder til sidefod 4">
            <a:extLst>
              <a:ext uri="{FF2B5EF4-FFF2-40B4-BE49-F238E27FC236}">
                <a16:creationId xmlns:a16="http://schemas.microsoft.com/office/drawing/2014/main" id="{94C9C9E4-7866-5D34-63E8-E478BC3A124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9D528E0-AB05-52DC-7B0F-15BCF1EE0915}"/>
              </a:ext>
            </a:extLst>
          </p:cNvPr>
          <p:cNvSpPr>
            <a:spLocks noGrp="1"/>
          </p:cNvSpPr>
          <p:nvPr>
            <p:ph type="sldNum" sz="quarter" idx="12"/>
          </p:nvPr>
        </p:nvSpPr>
        <p:spPr/>
        <p:txBody>
          <a:bodyPr/>
          <a:lstStyle/>
          <a:p>
            <a:fld id="{73A296A8-69AC-4248-804A-844C05F1A367}" type="slidenum">
              <a:rPr lang="da-DK" smtClean="0"/>
              <a:t>‹nr.›</a:t>
            </a:fld>
            <a:endParaRPr lang="da-DK"/>
          </a:p>
        </p:txBody>
      </p:sp>
    </p:spTree>
    <p:extLst>
      <p:ext uri="{BB962C8B-B14F-4D97-AF65-F5344CB8AC3E}">
        <p14:creationId xmlns:p14="http://schemas.microsoft.com/office/powerpoint/2010/main" val="8394603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BC09DE0-55D0-DBFF-5AF8-49D89AB842F0}"/>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7E2650BC-E08E-ABD7-BC39-5DF2F1EB750C}"/>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8832C7BE-EBCA-FF6D-F7DE-49E1012C023C}"/>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98E197C9-87D2-0F12-33A6-7B224662B0B1}"/>
              </a:ext>
            </a:extLst>
          </p:cNvPr>
          <p:cNvSpPr>
            <a:spLocks noGrp="1"/>
          </p:cNvSpPr>
          <p:nvPr>
            <p:ph type="dt" sz="half" idx="10"/>
          </p:nvPr>
        </p:nvSpPr>
        <p:spPr/>
        <p:txBody>
          <a:bodyPr/>
          <a:lstStyle/>
          <a:p>
            <a:fld id="{4FE8CBF7-A227-421E-83CC-CC11231CC258}" type="datetimeFigureOut">
              <a:rPr lang="da-DK" smtClean="0"/>
              <a:t>24-06-2024</a:t>
            </a:fld>
            <a:endParaRPr lang="da-DK"/>
          </a:p>
        </p:txBody>
      </p:sp>
      <p:sp>
        <p:nvSpPr>
          <p:cNvPr id="6" name="Pladsholder til sidefod 5">
            <a:extLst>
              <a:ext uri="{FF2B5EF4-FFF2-40B4-BE49-F238E27FC236}">
                <a16:creationId xmlns:a16="http://schemas.microsoft.com/office/drawing/2014/main" id="{16DEE5D8-3941-9475-C8B4-DC675B60FDCE}"/>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340205E0-9DF6-E3EB-AC16-477CBD1E3361}"/>
              </a:ext>
            </a:extLst>
          </p:cNvPr>
          <p:cNvSpPr>
            <a:spLocks noGrp="1"/>
          </p:cNvSpPr>
          <p:nvPr>
            <p:ph type="sldNum" sz="quarter" idx="12"/>
          </p:nvPr>
        </p:nvSpPr>
        <p:spPr/>
        <p:txBody>
          <a:bodyPr/>
          <a:lstStyle/>
          <a:p>
            <a:fld id="{73A296A8-69AC-4248-804A-844C05F1A367}" type="slidenum">
              <a:rPr lang="da-DK" smtClean="0"/>
              <a:t>‹nr.›</a:t>
            </a:fld>
            <a:endParaRPr lang="da-DK"/>
          </a:p>
        </p:txBody>
      </p:sp>
    </p:spTree>
    <p:extLst>
      <p:ext uri="{BB962C8B-B14F-4D97-AF65-F5344CB8AC3E}">
        <p14:creationId xmlns:p14="http://schemas.microsoft.com/office/powerpoint/2010/main" val="26524376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43FB02-7148-3549-47B7-347E685E28BF}"/>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6AF7DC62-C0D4-F74E-31DF-0247C6319C5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F5BAB8A0-8DAE-3A91-70F5-1D64D76AED81}"/>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42DE6DC5-9A53-AE2A-1CDD-000E9089F7F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5673FB8B-112D-12E6-D417-B504F9B20563}"/>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08A4E07C-5EF9-77F8-1ABA-1C5FEB28ABB3}"/>
              </a:ext>
            </a:extLst>
          </p:cNvPr>
          <p:cNvSpPr>
            <a:spLocks noGrp="1"/>
          </p:cNvSpPr>
          <p:nvPr>
            <p:ph type="dt" sz="half" idx="10"/>
          </p:nvPr>
        </p:nvSpPr>
        <p:spPr/>
        <p:txBody>
          <a:bodyPr/>
          <a:lstStyle/>
          <a:p>
            <a:fld id="{4FE8CBF7-A227-421E-83CC-CC11231CC258}" type="datetimeFigureOut">
              <a:rPr lang="da-DK" smtClean="0"/>
              <a:t>24-06-2024</a:t>
            </a:fld>
            <a:endParaRPr lang="da-DK"/>
          </a:p>
        </p:txBody>
      </p:sp>
      <p:sp>
        <p:nvSpPr>
          <p:cNvPr id="8" name="Pladsholder til sidefod 7">
            <a:extLst>
              <a:ext uri="{FF2B5EF4-FFF2-40B4-BE49-F238E27FC236}">
                <a16:creationId xmlns:a16="http://schemas.microsoft.com/office/drawing/2014/main" id="{09DA4D67-CA1D-FEC5-E43D-509F1578E2C6}"/>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FBC07328-B6C0-6C8B-EDD2-FF9FB456E75C}"/>
              </a:ext>
            </a:extLst>
          </p:cNvPr>
          <p:cNvSpPr>
            <a:spLocks noGrp="1"/>
          </p:cNvSpPr>
          <p:nvPr>
            <p:ph type="sldNum" sz="quarter" idx="12"/>
          </p:nvPr>
        </p:nvSpPr>
        <p:spPr/>
        <p:txBody>
          <a:bodyPr/>
          <a:lstStyle/>
          <a:p>
            <a:fld id="{73A296A8-69AC-4248-804A-844C05F1A367}" type="slidenum">
              <a:rPr lang="da-DK" smtClean="0"/>
              <a:t>‹nr.›</a:t>
            </a:fld>
            <a:endParaRPr lang="da-DK"/>
          </a:p>
        </p:txBody>
      </p:sp>
    </p:spTree>
    <p:extLst>
      <p:ext uri="{BB962C8B-B14F-4D97-AF65-F5344CB8AC3E}">
        <p14:creationId xmlns:p14="http://schemas.microsoft.com/office/powerpoint/2010/main" val="20903976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A13E4ED-037E-3008-4897-F65985030268}"/>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57278F2F-4421-691F-5CEF-5C4342F6BEBE}"/>
              </a:ext>
            </a:extLst>
          </p:cNvPr>
          <p:cNvSpPr>
            <a:spLocks noGrp="1"/>
          </p:cNvSpPr>
          <p:nvPr>
            <p:ph type="dt" sz="half" idx="10"/>
          </p:nvPr>
        </p:nvSpPr>
        <p:spPr/>
        <p:txBody>
          <a:bodyPr/>
          <a:lstStyle/>
          <a:p>
            <a:fld id="{4FE8CBF7-A227-421E-83CC-CC11231CC258}" type="datetimeFigureOut">
              <a:rPr lang="da-DK" smtClean="0"/>
              <a:t>24-06-2024</a:t>
            </a:fld>
            <a:endParaRPr lang="da-DK"/>
          </a:p>
        </p:txBody>
      </p:sp>
      <p:sp>
        <p:nvSpPr>
          <p:cNvPr id="4" name="Pladsholder til sidefod 3">
            <a:extLst>
              <a:ext uri="{FF2B5EF4-FFF2-40B4-BE49-F238E27FC236}">
                <a16:creationId xmlns:a16="http://schemas.microsoft.com/office/drawing/2014/main" id="{15F65C08-D7AA-31CB-4661-FE8103728523}"/>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2F022653-89E3-BDD8-D6F3-96FE4B354730}"/>
              </a:ext>
            </a:extLst>
          </p:cNvPr>
          <p:cNvSpPr>
            <a:spLocks noGrp="1"/>
          </p:cNvSpPr>
          <p:nvPr>
            <p:ph type="sldNum" sz="quarter" idx="12"/>
          </p:nvPr>
        </p:nvSpPr>
        <p:spPr/>
        <p:txBody>
          <a:bodyPr/>
          <a:lstStyle/>
          <a:p>
            <a:fld id="{73A296A8-69AC-4248-804A-844C05F1A367}" type="slidenum">
              <a:rPr lang="da-DK" smtClean="0"/>
              <a:t>‹nr.›</a:t>
            </a:fld>
            <a:endParaRPr lang="da-DK"/>
          </a:p>
        </p:txBody>
      </p:sp>
    </p:spTree>
    <p:extLst>
      <p:ext uri="{BB962C8B-B14F-4D97-AF65-F5344CB8AC3E}">
        <p14:creationId xmlns:p14="http://schemas.microsoft.com/office/powerpoint/2010/main" val="23953143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B4E5FFEE-8786-7F77-0409-50602B484237}"/>
              </a:ext>
            </a:extLst>
          </p:cNvPr>
          <p:cNvSpPr>
            <a:spLocks noGrp="1"/>
          </p:cNvSpPr>
          <p:nvPr>
            <p:ph type="dt" sz="half" idx="10"/>
          </p:nvPr>
        </p:nvSpPr>
        <p:spPr/>
        <p:txBody>
          <a:bodyPr/>
          <a:lstStyle/>
          <a:p>
            <a:fld id="{4FE8CBF7-A227-421E-83CC-CC11231CC258}" type="datetimeFigureOut">
              <a:rPr lang="da-DK" smtClean="0"/>
              <a:t>24-06-2024</a:t>
            </a:fld>
            <a:endParaRPr lang="da-DK"/>
          </a:p>
        </p:txBody>
      </p:sp>
      <p:sp>
        <p:nvSpPr>
          <p:cNvPr id="3" name="Pladsholder til sidefod 2">
            <a:extLst>
              <a:ext uri="{FF2B5EF4-FFF2-40B4-BE49-F238E27FC236}">
                <a16:creationId xmlns:a16="http://schemas.microsoft.com/office/drawing/2014/main" id="{1DC1A938-3BD2-3BA0-1ECD-082BB1D3BD49}"/>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7C08E645-7B6A-886E-84A5-FB9AB86C8496}"/>
              </a:ext>
            </a:extLst>
          </p:cNvPr>
          <p:cNvSpPr>
            <a:spLocks noGrp="1"/>
          </p:cNvSpPr>
          <p:nvPr>
            <p:ph type="sldNum" sz="quarter" idx="12"/>
          </p:nvPr>
        </p:nvSpPr>
        <p:spPr/>
        <p:txBody>
          <a:bodyPr/>
          <a:lstStyle/>
          <a:p>
            <a:fld id="{73A296A8-69AC-4248-804A-844C05F1A367}" type="slidenum">
              <a:rPr lang="da-DK" smtClean="0"/>
              <a:t>‹nr.›</a:t>
            </a:fld>
            <a:endParaRPr lang="da-DK"/>
          </a:p>
        </p:txBody>
      </p:sp>
    </p:spTree>
    <p:extLst>
      <p:ext uri="{BB962C8B-B14F-4D97-AF65-F5344CB8AC3E}">
        <p14:creationId xmlns:p14="http://schemas.microsoft.com/office/powerpoint/2010/main" val="787382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9998A16-57E0-5D87-6C6F-D6B145290F54}"/>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6AEEDE45-9964-6E9A-5B68-03D9EBCED2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1049D953-0C77-78B3-BDBC-4AC66C701A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5BBEC9FA-2B4C-02E8-B060-B90A0F00443F}"/>
              </a:ext>
            </a:extLst>
          </p:cNvPr>
          <p:cNvSpPr>
            <a:spLocks noGrp="1"/>
          </p:cNvSpPr>
          <p:nvPr>
            <p:ph type="dt" sz="half" idx="10"/>
          </p:nvPr>
        </p:nvSpPr>
        <p:spPr/>
        <p:txBody>
          <a:bodyPr/>
          <a:lstStyle/>
          <a:p>
            <a:fld id="{4FE8CBF7-A227-421E-83CC-CC11231CC258}" type="datetimeFigureOut">
              <a:rPr lang="da-DK" smtClean="0"/>
              <a:t>24-06-2024</a:t>
            </a:fld>
            <a:endParaRPr lang="da-DK"/>
          </a:p>
        </p:txBody>
      </p:sp>
      <p:sp>
        <p:nvSpPr>
          <p:cNvPr id="6" name="Pladsholder til sidefod 5">
            <a:extLst>
              <a:ext uri="{FF2B5EF4-FFF2-40B4-BE49-F238E27FC236}">
                <a16:creationId xmlns:a16="http://schemas.microsoft.com/office/drawing/2014/main" id="{FD731234-E20E-FC86-1087-BBC86B525B80}"/>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82371606-B1AF-FCBD-6D0C-4272EA51C32A}"/>
              </a:ext>
            </a:extLst>
          </p:cNvPr>
          <p:cNvSpPr>
            <a:spLocks noGrp="1"/>
          </p:cNvSpPr>
          <p:nvPr>
            <p:ph type="sldNum" sz="quarter" idx="12"/>
          </p:nvPr>
        </p:nvSpPr>
        <p:spPr/>
        <p:txBody>
          <a:bodyPr/>
          <a:lstStyle/>
          <a:p>
            <a:fld id="{73A296A8-69AC-4248-804A-844C05F1A367}" type="slidenum">
              <a:rPr lang="da-DK" smtClean="0"/>
              <a:t>‹nr.›</a:t>
            </a:fld>
            <a:endParaRPr lang="da-DK"/>
          </a:p>
        </p:txBody>
      </p:sp>
    </p:spTree>
    <p:extLst>
      <p:ext uri="{BB962C8B-B14F-4D97-AF65-F5344CB8AC3E}">
        <p14:creationId xmlns:p14="http://schemas.microsoft.com/office/powerpoint/2010/main" val="16311312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096942-6ADC-16A0-B73E-22D05E31A184}"/>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039AE6DB-11C2-6EAC-1795-680B6BCABD5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2F254CE2-F85C-5F08-548D-CF8B62365F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DA46F144-43F6-1EFE-04BA-076E98794EC2}"/>
              </a:ext>
            </a:extLst>
          </p:cNvPr>
          <p:cNvSpPr>
            <a:spLocks noGrp="1"/>
          </p:cNvSpPr>
          <p:nvPr>
            <p:ph type="dt" sz="half" idx="10"/>
          </p:nvPr>
        </p:nvSpPr>
        <p:spPr/>
        <p:txBody>
          <a:bodyPr/>
          <a:lstStyle/>
          <a:p>
            <a:fld id="{4FE8CBF7-A227-421E-83CC-CC11231CC258}" type="datetimeFigureOut">
              <a:rPr lang="da-DK" smtClean="0"/>
              <a:t>24-06-2024</a:t>
            </a:fld>
            <a:endParaRPr lang="da-DK"/>
          </a:p>
        </p:txBody>
      </p:sp>
      <p:sp>
        <p:nvSpPr>
          <p:cNvPr id="6" name="Pladsholder til sidefod 5">
            <a:extLst>
              <a:ext uri="{FF2B5EF4-FFF2-40B4-BE49-F238E27FC236}">
                <a16:creationId xmlns:a16="http://schemas.microsoft.com/office/drawing/2014/main" id="{FEAAE29A-06EC-6858-6AFE-7B3A2B5AD5EB}"/>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2ECA1F2E-F4AE-18AF-A625-CB11AE64FE8E}"/>
              </a:ext>
            </a:extLst>
          </p:cNvPr>
          <p:cNvSpPr>
            <a:spLocks noGrp="1"/>
          </p:cNvSpPr>
          <p:nvPr>
            <p:ph type="sldNum" sz="quarter" idx="12"/>
          </p:nvPr>
        </p:nvSpPr>
        <p:spPr/>
        <p:txBody>
          <a:bodyPr/>
          <a:lstStyle/>
          <a:p>
            <a:fld id="{73A296A8-69AC-4248-804A-844C05F1A367}" type="slidenum">
              <a:rPr lang="da-DK" smtClean="0"/>
              <a:t>‹nr.›</a:t>
            </a:fld>
            <a:endParaRPr lang="da-DK"/>
          </a:p>
        </p:txBody>
      </p:sp>
    </p:spTree>
    <p:extLst>
      <p:ext uri="{BB962C8B-B14F-4D97-AF65-F5344CB8AC3E}">
        <p14:creationId xmlns:p14="http://schemas.microsoft.com/office/powerpoint/2010/main" val="11752172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A7B19B4F-551D-9F96-FEEB-38B2A5D9017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C2E4282-52FE-4336-C0EE-ADACB7632D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82BCB205-823C-7525-B7BE-B21E6C8214D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FE8CBF7-A227-421E-83CC-CC11231CC258}" type="datetimeFigureOut">
              <a:rPr lang="da-DK" smtClean="0"/>
              <a:t>24-06-2024</a:t>
            </a:fld>
            <a:endParaRPr lang="da-DK"/>
          </a:p>
        </p:txBody>
      </p:sp>
      <p:sp>
        <p:nvSpPr>
          <p:cNvPr id="5" name="Pladsholder til sidefod 4">
            <a:extLst>
              <a:ext uri="{FF2B5EF4-FFF2-40B4-BE49-F238E27FC236}">
                <a16:creationId xmlns:a16="http://schemas.microsoft.com/office/drawing/2014/main" id="{440D0F23-20E5-7B9E-7C49-3D10ADA3AB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da-DK"/>
          </a:p>
        </p:txBody>
      </p:sp>
      <p:sp>
        <p:nvSpPr>
          <p:cNvPr id="6" name="Pladsholder til slidenummer 5">
            <a:extLst>
              <a:ext uri="{FF2B5EF4-FFF2-40B4-BE49-F238E27FC236}">
                <a16:creationId xmlns:a16="http://schemas.microsoft.com/office/drawing/2014/main" id="{066D217D-525B-CAAE-FF7D-10B5C3CC7B5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3A296A8-69AC-4248-804A-844C05F1A367}" type="slidenum">
              <a:rPr lang="da-DK" smtClean="0"/>
              <a:t>‹nr.›</a:t>
            </a:fld>
            <a:endParaRPr lang="da-DK"/>
          </a:p>
        </p:txBody>
      </p:sp>
    </p:spTree>
    <p:extLst>
      <p:ext uri="{BB962C8B-B14F-4D97-AF65-F5344CB8AC3E}">
        <p14:creationId xmlns:p14="http://schemas.microsoft.com/office/powerpoint/2010/main" val="21524024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6B92FE7-5F95-C1C1-392F-B5870CD07C61}"/>
              </a:ext>
            </a:extLst>
          </p:cNvPr>
          <p:cNvSpPr>
            <a:spLocks noGrp="1"/>
          </p:cNvSpPr>
          <p:nvPr>
            <p:ph type="ctrTitle"/>
          </p:nvPr>
        </p:nvSpPr>
        <p:spPr>
          <a:xfrm>
            <a:off x="5140886" y="195308"/>
            <a:ext cx="6009467" cy="2592279"/>
          </a:xfrm>
        </p:spPr>
        <p:txBody>
          <a:bodyPr>
            <a:normAutofit/>
          </a:bodyPr>
          <a:lstStyle/>
          <a:p>
            <a:pPr algn="l"/>
            <a:r>
              <a:rPr lang="da-DK" dirty="0">
                <a:solidFill>
                  <a:schemeClr val="tx2">
                    <a:lumMod val="75000"/>
                    <a:lumOff val="25000"/>
                  </a:schemeClr>
                </a:solidFill>
              </a:rPr>
              <a:t>Arbejdsspørgsmål til </a:t>
            </a:r>
            <a:r>
              <a:rPr lang="da-DK" i="1" dirty="0">
                <a:solidFill>
                  <a:schemeClr val="tx2">
                    <a:lumMod val="75000"/>
                    <a:lumOff val="25000"/>
                  </a:schemeClr>
                </a:solidFill>
              </a:rPr>
              <a:t>Idræt i skolen</a:t>
            </a:r>
            <a:br>
              <a:rPr lang="da-DK" dirty="0"/>
            </a:br>
            <a:endParaRPr lang="da-DK" sz="1600" i="1" dirty="0">
              <a:solidFill>
                <a:schemeClr val="tx2">
                  <a:lumMod val="75000"/>
                  <a:lumOff val="25000"/>
                </a:schemeClr>
              </a:solidFill>
            </a:endParaRPr>
          </a:p>
        </p:txBody>
      </p:sp>
      <p:pic>
        <p:nvPicPr>
          <p:cNvPr id="5" name="Billede 4" descr="Et billede, der indeholder tekst, skærmbillede, Font/skrifttype, grafisk design&#10;&#10;Automatisk genereret beskrivelse">
            <a:extLst>
              <a:ext uri="{FF2B5EF4-FFF2-40B4-BE49-F238E27FC236}">
                <a16:creationId xmlns:a16="http://schemas.microsoft.com/office/drawing/2014/main" id="{25DED025-C6EA-5D79-C7B9-85FDFDF4C24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4898280" cy="6858000"/>
          </a:xfrm>
          <a:prstGeom prst="rect">
            <a:avLst/>
          </a:prstGeom>
        </p:spPr>
      </p:pic>
    </p:spTree>
    <p:extLst>
      <p:ext uri="{BB962C8B-B14F-4D97-AF65-F5344CB8AC3E}">
        <p14:creationId xmlns:p14="http://schemas.microsoft.com/office/powerpoint/2010/main" val="397379681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909D6932-C68C-EDAD-5FDB-FC867A233FB1}"/>
              </a:ext>
            </a:extLst>
          </p:cNvPr>
          <p:cNvSpPr>
            <a:spLocks noGrp="1"/>
          </p:cNvSpPr>
          <p:nvPr>
            <p:ph idx="1"/>
          </p:nvPr>
        </p:nvSpPr>
        <p:spPr>
          <a:xfrm>
            <a:off x="838200" y="346229"/>
            <a:ext cx="10515600" cy="5830734"/>
          </a:xfrm>
        </p:spPr>
        <p:txBody>
          <a:bodyPr/>
          <a:lstStyle/>
          <a:p>
            <a:pPr marL="0" indent="0">
              <a:lnSpc>
                <a:spcPct val="107000"/>
              </a:lnSpc>
              <a:spcAft>
                <a:spcPts val="800"/>
              </a:spcAft>
              <a:buNone/>
            </a:pPr>
            <a:r>
              <a:rPr lang="da-DK" sz="1800" b="1" dirty="0">
                <a:effectLst/>
                <a:ea typeface="Calibri" panose="020F0502020204030204" pitchFamily="34" charset="0"/>
                <a:cs typeface="Times New Roman" panose="02020603050405020304" pitchFamily="18" charset="0"/>
              </a:rPr>
              <a:t>Læremidler</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Diskutér forskelle og giv eksempler på henholdsvis kontekstuelle og didaktiske læremidler og på analoge og digitale læremidler.</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Giv eksempler på andre kontekstuelle læremidler end bolden, som måske bliver tilskrevet forskellig betydning af eleverne, og som dermed bl.a. kan påvirke elevernes deltagelse.</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Hvordan kan man arbejde med digitale læremidler på en idrætsfaglig måde, samtidig med at eleverne lærer at forholde sig kritisk til brugen af digitale medier?</a:t>
            </a:r>
          </a:p>
          <a:p>
            <a:pPr marL="342900" lvl="0" indent="-342900">
              <a:lnSpc>
                <a:spcPct val="107000"/>
              </a:lnSpc>
              <a:spcAft>
                <a:spcPts val="800"/>
              </a:spcAft>
              <a:buFont typeface="+mj-lt"/>
              <a:buAutoNum type="arabicPeriod"/>
            </a:pPr>
            <a:r>
              <a:rPr lang="da-DK" sz="1800" dirty="0">
                <a:effectLst/>
                <a:ea typeface="Calibri" panose="020F0502020204030204" pitchFamily="34" charset="0"/>
                <a:cs typeface="Times New Roman" panose="02020603050405020304" pitchFamily="18" charset="0"/>
              </a:rPr>
              <a:t>Find eksempler på gode didaktiske læremidler, som kan anvendes i indholdsområderne natur- og udeliv og/eller i kropsbasis, og som du finder relevante. Argumentér for, hvorfor du finder læremidlerne gode og relevante.</a:t>
            </a:r>
          </a:p>
          <a:p>
            <a:endParaRPr lang="da-DK" dirty="0"/>
          </a:p>
        </p:txBody>
      </p:sp>
    </p:spTree>
    <p:extLst>
      <p:ext uri="{BB962C8B-B14F-4D97-AF65-F5344CB8AC3E}">
        <p14:creationId xmlns:p14="http://schemas.microsoft.com/office/powerpoint/2010/main" val="58171560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6564DA-23FC-1283-1034-B8D6D4CE8B28}"/>
              </a:ext>
            </a:extLst>
          </p:cNvPr>
          <p:cNvSpPr>
            <a:spLocks noGrp="1"/>
          </p:cNvSpPr>
          <p:nvPr>
            <p:ph type="title"/>
          </p:nvPr>
        </p:nvSpPr>
        <p:spPr/>
        <p:txBody>
          <a:bodyPr>
            <a:normAutofit/>
          </a:bodyPr>
          <a:lstStyle/>
          <a:p>
            <a:r>
              <a:rPr lang="da-DK" sz="4000" dirty="0">
                <a:solidFill>
                  <a:srgbClr val="2F5496"/>
                </a:solidFill>
                <a:effectLst/>
                <a:ea typeface="Times New Roman" panose="02020603050405020304" pitchFamily="18" charset="0"/>
                <a:cs typeface="Times New Roman" panose="02020603050405020304" pitchFamily="18" charset="0"/>
              </a:rPr>
              <a:t>Kapitel 5 Gennemførelse af idrætsundervisning</a:t>
            </a:r>
            <a:br>
              <a:rPr lang="da-DK"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Jens-Ole Jensen, Thomas Piaster og Henrik Taarsted Jørgensen</a:t>
            </a:r>
            <a:endParaRPr lang="da-DK" sz="1800" dirty="0"/>
          </a:p>
        </p:txBody>
      </p:sp>
      <p:sp>
        <p:nvSpPr>
          <p:cNvPr id="3" name="Pladsholder til indhold 2">
            <a:extLst>
              <a:ext uri="{FF2B5EF4-FFF2-40B4-BE49-F238E27FC236}">
                <a16:creationId xmlns:a16="http://schemas.microsoft.com/office/drawing/2014/main" id="{753859F5-8F5E-47ED-36F3-48D82D058B9D}"/>
              </a:ext>
            </a:extLst>
          </p:cNvPr>
          <p:cNvSpPr>
            <a:spLocks noGrp="1"/>
          </p:cNvSpPr>
          <p:nvPr>
            <p:ph idx="1"/>
          </p:nvPr>
        </p:nvSpPr>
        <p:spPr>
          <a:xfrm>
            <a:off x="838200" y="1917577"/>
            <a:ext cx="10515600" cy="4259386"/>
          </a:xfrm>
        </p:spPr>
        <p:txBody>
          <a:bodyPr>
            <a:normAutofit/>
          </a:bodyPr>
          <a:lstStyle/>
          <a:p>
            <a:pPr marL="0" indent="0">
              <a:lnSpc>
                <a:spcPct val="107000"/>
              </a:lnSpc>
              <a:spcAft>
                <a:spcPts val="800"/>
              </a:spcAft>
              <a:buNone/>
            </a:pPr>
            <a:r>
              <a:rPr lang="da-DK" sz="1800" b="1" dirty="0">
                <a:effectLst/>
                <a:ea typeface="Calibri" panose="020F0502020204030204" pitchFamily="34" charset="0"/>
                <a:cs typeface="Times New Roman" panose="02020603050405020304" pitchFamily="18" charset="0"/>
              </a:rPr>
              <a:t>Undervisningsprincipper</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Diskutér forskellene mellem det deduktive, induktive og </a:t>
            </a:r>
            <a:r>
              <a:rPr lang="da-DK" sz="1800" dirty="0" err="1">
                <a:effectLst/>
                <a:ea typeface="Calibri" panose="020F0502020204030204" pitchFamily="34" charset="0"/>
                <a:cs typeface="Times New Roman" panose="02020603050405020304" pitchFamily="18" charset="0"/>
              </a:rPr>
              <a:t>abduktive</a:t>
            </a:r>
            <a:r>
              <a:rPr lang="da-DK" sz="1800" dirty="0">
                <a:effectLst/>
                <a:ea typeface="Calibri" panose="020F0502020204030204" pitchFamily="34" charset="0"/>
                <a:cs typeface="Times New Roman" panose="02020603050405020304" pitchFamily="18" charset="0"/>
              </a:rPr>
              <a:t> undervisningsprincip, og giv eksempler fra din egen eller andres undervisning, hvor de tre principper har været anvendt.</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I hvilke situationer (formål, indholdsområde, klassetrin ...) vil du prioritere at anvende elementprincippet frem for helhedsprincippet i idrætsundervisningen? Og omvendt?</a:t>
            </a:r>
          </a:p>
          <a:p>
            <a:pPr marL="342900" lvl="0" indent="-342900">
              <a:lnSpc>
                <a:spcPct val="107000"/>
              </a:lnSpc>
              <a:spcAft>
                <a:spcPts val="800"/>
              </a:spcAft>
              <a:buFont typeface="+mj-lt"/>
              <a:buAutoNum type="arabicPeriod"/>
            </a:pPr>
            <a:r>
              <a:rPr lang="da-DK" sz="1800" dirty="0">
                <a:effectLst/>
                <a:ea typeface="Calibri" panose="020F0502020204030204" pitchFamily="34" charset="0"/>
                <a:cs typeface="Times New Roman" panose="02020603050405020304" pitchFamily="18" charset="0"/>
              </a:rPr>
              <a:t>Giv eksempler på henholdsvis formelle og funktionelle øvelser i basketball og badminton, og diskutér fordele og ulemper ved de to principper.</a:t>
            </a:r>
          </a:p>
          <a:p>
            <a:endParaRPr lang="da-DK" dirty="0"/>
          </a:p>
        </p:txBody>
      </p:sp>
    </p:spTree>
    <p:extLst>
      <p:ext uri="{BB962C8B-B14F-4D97-AF65-F5344CB8AC3E}">
        <p14:creationId xmlns:p14="http://schemas.microsoft.com/office/powerpoint/2010/main" val="12115995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5E3DD48F-69BE-A03A-0236-2A94CC4E2127}"/>
              </a:ext>
            </a:extLst>
          </p:cNvPr>
          <p:cNvSpPr>
            <a:spLocks noGrp="1"/>
          </p:cNvSpPr>
          <p:nvPr>
            <p:ph idx="1"/>
          </p:nvPr>
        </p:nvSpPr>
        <p:spPr>
          <a:xfrm>
            <a:off x="838200" y="541538"/>
            <a:ext cx="10515600" cy="5868139"/>
          </a:xfrm>
        </p:spPr>
        <p:txBody>
          <a:bodyPr/>
          <a:lstStyle/>
          <a:p>
            <a:pPr marL="0" indent="0">
              <a:lnSpc>
                <a:spcPct val="107000"/>
              </a:lnSpc>
              <a:spcAft>
                <a:spcPts val="800"/>
              </a:spcAft>
              <a:buNone/>
            </a:pPr>
            <a:r>
              <a:rPr lang="da-DK" sz="1700" b="1" dirty="0">
                <a:effectLst/>
                <a:ea typeface="Calibri" panose="020F0502020204030204" pitchFamily="34" charset="0"/>
                <a:cs typeface="Times New Roman" panose="02020603050405020304" pitchFamily="18" charset="0"/>
              </a:rPr>
              <a:t>Lærerens og elevernes handleformer</a:t>
            </a:r>
            <a:endParaRPr lang="da-DK" sz="17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700" dirty="0">
                <a:effectLst/>
                <a:ea typeface="Calibri" panose="020F0502020204030204" pitchFamily="34" charset="0"/>
                <a:cs typeface="Times New Roman" panose="02020603050405020304" pitchFamily="18" charset="0"/>
              </a:rPr>
              <a:t>Hvilke handleformer kan læreren benytte sig af, og hvilke handleformer kan læreren sætte eleverne i gang med, når målet er, at de skal have mulighed for:</a:t>
            </a:r>
          </a:p>
          <a:p>
            <a:pPr marL="742950" lvl="1" indent="-285750">
              <a:lnSpc>
                <a:spcPct val="107000"/>
              </a:lnSpc>
              <a:buFont typeface="+mj-lt"/>
              <a:buAutoNum type="alphaLcPeriod"/>
            </a:pPr>
            <a:r>
              <a:rPr lang="da-DK" sz="1700" dirty="0">
                <a:effectLst/>
                <a:ea typeface="Calibri" panose="020F0502020204030204" pitchFamily="34" charset="0"/>
                <a:cs typeface="Times New Roman" panose="02020603050405020304" pitchFamily="18" charset="0"/>
              </a:rPr>
              <a:t>At lære at placere sig hensigtsmæssigt i kaosspil? </a:t>
            </a:r>
          </a:p>
          <a:p>
            <a:pPr marL="742950" lvl="1" indent="-285750">
              <a:lnSpc>
                <a:spcPct val="107000"/>
              </a:lnSpc>
              <a:buFont typeface="+mj-lt"/>
              <a:buAutoNum type="alphaLcPeriod"/>
            </a:pPr>
            <a:r>
              <a:rPr lang="da-DK" sz="1700" dirty="0">
                <a:effectLst/>
                <a:ea typeface="Calibri" panose="020F0502020204030204" pitchFamily="34" charset="0"/>
                <a:cs typeface="Times New Roman" panose="02020603050405020304" pitchFamily="18" charset="0"/>
              </a:rPr>
              <a:t>At kunne udføre modtagning af lavt overslag?</a:t>
            </a:r>
          </a:p>
          <a:p>
            <a:pPr marL="742950" lvl="1" indent="-285750">
              <a:lnSpc>
                <a:spcPct val="107000"/>
              </a:lnSpc>
              <a:buFont typeface="+mj-lt"/>
              <a:buAutoNum type="alphaLcPeriod"/>
            </a:pPr>
            <a:r>
              <a:rPr lang="da-DK" sz="1700" dirty="0">
                <a:effectLst/>
                <a:ea typeface="Calibri" panose="020F0502020204030204" pitchFamily="34" charset="0"/>
                <a:cs typeface="Times New Roman" panose="02020603050405020304" pitchFamily="18" charset="0"/>
              </a:rPr>
              <a:t>At forstå, hvordan man træner udholdenhed?</a:t>
            </a:r>
          </a:p>
          <a:p>
            <a:pPr marL="742950" lvl="1" indent="-285750">
              <a:lnSpc>
                <a:spcPct val="107000"/>
              </a:lnSpc>
              <a:spcAft>
                <a:spcPts val="800"/>
              </a:spcAft>
              <a:buFont typeface="+mj-lt"/>
              <a:buAutoNum type="alphaLcPeriod"/>
            </a:pPr>
            <a:r>
              <a:rPr lang="da-DK" sz="1700" dirty="0">
                <a:effectLst/>
                <a:ea typeface="Calibri" panose="020F0502020204030204" pitchFamily="34" charset="0"/>
                <a:cs typeface="Times New Roman" panose="02020603050405020304" pitchFamily="18" charset="0"/>
              </a:rPr>
              <a:t>At forholde sig kritisk til forhold vedrørende ulighed i idrætten i samfundet?</a:t>
            </a:r>
            <a:endParaRPr lang="da-DK" sz="1700" b="1" dirty="0">
              <a:ea typeface="Calibri" panose="020F0502020204030204" pitchFamily="34" charset="0"/>
              <a:cs typeface="Times New Roman" panose="02020603050405020304" pitchFamily="18" charset="0"/>
            </a:endParaRPr>
          </a:p>
          <a:p>
            <a:pPr marL="0" indent="0">
              <a:lnSpc>
                <a:spcPct val="107000"/>
              </a:lnSpc>
              <a:spcAft>
                <a:spcPts val="800"/>
              </a:spcAft>
              <a:buNone/>
            </a:pPr>
            <a:r>
              <a:rPr lang="da-DK" sz="1700" b="1" dirty="0">
                <a:effectLst/>
                <a:ea typeface="Calibri" panose="020F0502020204030204" pitchFamily="34" charset="0"/>
                <a:cs typeface="Times New Roman" panose="02020603050405020304" pitchFamily="18" charset="0"/>
              </a:rPr>
              <a:t>Struktur og organisering</a:t>
            </a:r>
            <a:endParaRPr lang="da-DK" sz="17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700" dirty="0">
                <a:effectLst/>
                <a:ea typeface="Calibri" panose="020F0502020204030204" pitchFamily="34" charset="0"/>
                <a:cs typeface="Times New Roman" panose="02020603050405020304" pitchFamily="18" charset="0"/>
              </a:rPr>
              <a:t>Giv eksempler på forskellige måder at danne grupper på i idrætsundervisningen, og diskutér fordele og ulemper ved de forskellige måder.</a:t>
            </a:r>
          </a:p>
          <a:p>
            <a:pPr marL="342900" lvl="0" indent="-342900">
              <a:lnSpc>
                <a:spcPct val="107000"/>
              </a:lnSpc>
              <a:buFont typeface="+mj-lt"/>
              <a:buAutoNum type="arabicPeriod"/>
            </a:pPr>
            <a:r>
              <a:rPr lang="da-DK" sz="1700" dirty="0">
                <a:effectLst/>
                <a:ea typeface="Calibri" panose="020F0502020204030204" pitchFamily="34" charset="0"/>
                <a:cs typeface="Times New Roman" panose="02020603050405020304" pitchFamily="18" charset="0"/>
              </a:rPr>
              <a:t>Giv eksempler på situationer fra idrætsundervisningen, hvor du vil prioritere at anvende henholdsvis en konstant og en varieret praksis.</a:t>
            </a:r>
          </a:p>
          <a:p>
            <a:pPr marL="342900" lvl="0" indent="-342900">
              <a:lnSpc>
                <a:spcPct val="107000"/>
              </a:lnSpc>
              <a:spcAft>
                <a:spcPts val="800"/>
              </a:spcAft>
              <a:buFont typeface="+mj-lt"/>
              <a:buAutoNum type="arabicPeriod"/>
            </a:pPr>
            <a:r>
              <a:rPr lang="da-DK" sz="1700" dirty="0">
                <a:effectLst/>
                <a:ea typeface="Calibri" panose="020F0502020204030204" pitchFamily="34" charset="0"/>
                <a:cs typeface="Times New Roman" panose="02020603050405020304" pitchFamily="18" charset="0"/>
              </a:rPr>
              <a:t>Du er i gang med et forløb i redskabsaktiviteter, og du vil gerne lære eleverne at udføre forlæns og baglæns rulle. Giv konkrete eksempler, og vurdér fordele og ulemper ved at anvende en konstant eller en varieret praksis og ved at anvende en blok-, seriel eller randomiseret praksis.</a:t>
            </a:r>
          </a:p>
          <a:p>
            <a:pPr marL="0" indent="0">
              <a:buNone/>
            </a:pPr>
            <a:endParaRPr lang="da-DK" dirty="0"/>
          </a:p>
        </p:txBody>
      </p:sp>
    </p:spTree>
    <p:extLst>
      <p:ext uri="{BB962C8B-B14F-4D97-AF65-F5344CB8AC3E}">
        <p14:creationId xmlns:p14="http://schemas.microsoft.com/office/powerpoint/2010/main" val="25396573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52AE8073-D1C5-FF95-F7D4-8EBF3E98B7B7}"/>
              </a:ext>
            </a:extLst>
          </p:cNvPr>
          <p:cNvSpPr>
            <a:spLocks noGrp="1"/>
          </p:cNvSpPr>
          <p:nvPr>
            <p:ph idx="1"/>
          </p:nvPr>
        </p:nvSpPr>
        <p:spPr>
          <a:xfrm>
            <a:off x="838200" y="568171"/>
            <a:ext cx="10515600" cy="5608792"/>
          </a:xfrm>
        </p:spPr>
        <p:txBody>
          <a:bodyPr>
            <a:normAutofit fontScale="92500" lnSpcReduction="20000"/>
          </a:bodyPr>
          <a:lstStyle/>
          <a:p>
            <a:pPr marL="0" indent="0">
              <a:lnSpc>
                <a:spcPct val="107000"/>
              </a:lnSpc>
              <a:spcAft>
                <a:spcPts val="800"/>
              </a:spcAft>
              <a:buNone/>
            </a:pPr>
            <a:r>
              <a:rPr lang="da-DK" sz="1800" b="1" dirty="0">
                <a:effectLst/>
                <a:ea typeface="Calibri" panose="020F0502020204030204" pitchFamily="34" charset="0"/>
                <a:cs typeface="Times New Roman" panose="02020603050405020304" pitchFamily="18" charset="0"/>
              </a:rPr>
              <a:t>Undervisningsmetoder og progression</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Diskutér, hvordan du kan anvende viden om koordinationstrappen i idrætsundervisningen.</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Giv eksempler på, hvordan du kan arbejde med gradvist øget kompleksitet, når eleverne skal lære at løbe orienteringsløb i skoven.</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Diskutér fordele og ulemper ved anvendelse af de forskellige metoder, når målet er:</a:t>
            </a:r>
          </a:p>
          <a:p>
            <a:pPr marL="742950" lvl="1" indent="-285750">
              <a:lnSpc>
                <a:spcPct val="107000"/>
              </a:lnSpc>
              <a:buFont typeface="+mj-lt"/>
              <a:buAutoNum type="alphaLcPeriod"/>
            </a:pPr>
            <a:r>
              <a:rPr lang="da-DK" sz="1800" dirty="0">
                <a:effectLst/>
                <a:ea typeface="Calibri" panose="020F0502020204030204" pitchFamily="34" charset="0"/>
                <a:cs typeface="Times New Roman" panose="02020603050405020304" pitchFamily="18" charset="0"/>
              </a:rPr>
              <a:t>At eleverne skal opleve mening i et forløb med fysisk træning</a:t>
            </a:r>
          </a:p>
          <a:p>
            <a:pPr marL="742950" lvl="1" indent="-285750">
              <a:lnSpc>
                <a:spcPct val="107000"/>
              </a:lnSpc>
              <a:buFont typeface="+mj-lt"/>
              <a:buAutoNum type="alphaLcPeriod"/>
            </a:pPr>
            <a:r>
              <a:rPr lang="da-DK" sz="1800" dirty="0">
                <a:effectLst/>
                <a:ea typeface="Calibri" panose="020F0502020204030204" pitchFamily="34" charset="0"/>
                <a:cs typeface="Times New Roman" panose="02020603050405020304" pitchFamily="18" charset="0"/>
              </a:rPr>
              <a:t>At eleverne opnår en forståelse af den betydning, de hver især har, for at volleyballspillet fungerer.</a:t>
            </a:r>
          </a:p>
          <a:p>
            <a:pPr marL="742950" lvl="1" indent="-285750">
              <a:lnSpc>
                <a:spcPct val="107000"/>
              </a:lnSpc>
              <a:spcAft>
                <a:spcPts val="800"/>
              </a:spcAft>
              <a:buFont typeface="+mj-lt"/>
              <a:buAutoNum type="alphaLcPeriod"/>
            </a:pPr>
            <a:r>
              <a:rPr lang="da-DK" sz="1800" dirty="0">
                <a:effectLst/>
                <a:ea typeface="Calibri" panose="020F0502020204030204" pitchFamily="34" charset="0"/>
                <a:cs typeface="Times New Roman" panose="02020603050405020304" pitchFamily="18" charset="0"/>
              </a:rPr>
              <a:t>At eleverne lærer at padle kano og får indsigt i forhold vedrørende færdsel og ophold i naturen.</a:t>
            </a:r>
          </a:p>
          <a:p>
            <a:pPr marL="0" indent="0">
              <a:lnSpc>
                <a:spcPct val="107000"/>
              </a:lnSpc>
              <a:spcAft>
                <a:spcPts val="800"/>
              </a:spcAft>
              <a:buNone/>
            </a:pPr>
            <a:r>
              <a:rPr lang="da-DK" sz="1800" b="1" dirty="0">
                <a:effectLst/>
                <a:ea typeface="Calibri" panose="020F0502020204030204" pitchFamily="34" charset="0"/>
                <a:cs typeface="Times New Roman" panose="02020603050405020304" pitchFamily="18" charset="0"/>
              </a:rPr>
              <a:t>Klasseledelse</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Giv eksempler på klar og tydelig rammesætning i idrætsundervisningen.</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Giv eksempler, hvor du har oplevet en idrætsunderviser/-lærer/-studerende have god </a:t>
            </a:r>
            <a:r>
              <a:rPr lang="da-DK" sz="1800" dirty="0" err="1">
                <a:effectLst/>
                <a:ea typeface="Calibri" panose="020F0502020204030204" pitchFamily="34" charset="0"/>
                <a:cs typeface="Times New Roman" panose="02020603050405020304" pitchFamily="18" charset="0"/>
              </a:rPr>
              <a:t>egenkontakt</a:t>
            </a:r>
            <a:r>
              <a:rPr lang="da-DK" sz="1800" dirty="0">
                <a:effectLst/>
                <a:ea typeface="Calibri" panose="020F0502020204030204" pitchFamily="34" charset="0"/>
                <a:cs typeface="Times New Roman" panose="02020603050405020304" pitchFamily="18" charset="0"/>
              </a:rPr>
              <a:t>, god kommunikationslæsning og kontaktevne og et godt lederskab.</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Inden for hvilke af de tre områder (</a:t>
            </a:r>
            <a:r>
              <a:rPr lang="da-DK" sz="1800" dirty="0" err="1">
                <a:effectLst/>
                <a:ea typeface="Calibri" panose="020F0502020204030204" pitchFamily="34" charset="0"/>
                <a:cs typeface="Times New Roman" panose="02020603050405020304" pitchFamily="18" charset="0"/>
              </a:rPr>
              <a:t>egenkontakt</a:t>
            </a:r>
            <a:r>
              <a:rPr lang="da-DK" sz="1800" dirty="0">
                <a:effectLst/>
                <a:ea typeface="Calibri" panose="020F0502020204030204" pitchFamily="34" charset="0"/>
                <a:cs typeface="Times New Roman" panose="02020603050405020304" pitchFamily="18" charset="0"/>
              </a:rPr>
              <a:t>, kommunikationslæsning og kontaktevne og lederskab) har du især behov for at udvikle dig, og hvad kan du konkret gøre for at fremme udviklingen?</a:t>
            </a:r>
          </a:p>
          <a:p>
            <a:pPr marL="342900" lvl="0" indent="-342900">
              <a:lnSpc>
                <a:spcPct val="107000"/>
              </a:lnSpc>
              <a:spcAft>
                <a:spcPts val="800"/>
              </a:spcAft>
              <a:buFont typeface="+mj-lt"/>
              <a:buAutoNum type="arabicPeriod"/>
            </a:pPr>
            <a:r>
              <a:rPr lang="da-DK" sz="1800" dirty="0">
                <a:solidFill>
                  <a:srgbClr val="1D1D1B"/>
                </a:solidFill>
                <a:effectLst/>
                <a:ea typeface="Times New Roman" panose="02020603050405020304" pitchFamily="18" charset="0"/>
                <a:cs typeface="Times New Roman" panose="02020603050405020304" pitchFamily="18" charset="0"/>
              </a:rPr>
              <a:t>Diskutér, hvordan man håndterer balancen mellem at leve med risikoen for blå mærker og hudafskrabninger og for alt i verden at ville undgå alvorlige ulykker.</a:t>
            </a:r>
            <a:endParaRPr lang="da-DK" sz="1800" dirty="0">
              <a:effectLst/>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6505517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636D6396-1E5D-1C81-2BDB-20A26E07A838}"/>
              </a:ext>
            </a:extLst>
          </p:cNvPr>
          <p:cNvSpPr>
            <a:spLocks noGrp="1"/>
          </p:cNvSpPr>
          <p:nvPr>
            <p:ph idx="1"/>
          </p:nvPr>
        </p:nvSpPr>
        <p:spPr>
          <a:xfrm>
            <a:off x="838200" y="514906"/>
            <a:ext cx="10515600" cy="5662058"/>
          </a:xfrm>
        </p:spPr>
        <p:txBody>
          <a:bodyPr/>
          <a:lstStyle/>
          <a:p>
            <a:pPr marL="0" indent="0">
              <a:lnSpc>
                <a:spcPct val="107000"/>
              </a:lnSpc>
              <a:spcAft>
                <a:spcPts val="800"/>
              </a:spcAft>
              <a:buNone/>
            </a:pPr>
            <a:r>
              <a:rPr lang="da-DK" sz="1700" b="1" dirty="0">
                <a:effectLst/>
                <a:ea typeface="Times New Roman" panose="02020603050405020304" pitchFamily="18" charset="0"/>
                <a:cs typeface="Times New Roman" panose="02020603050405020304" pitchFamily="18" charset="0"/>
              </a:rPr>
              <a:t>Modelinspireret undervisning</a:t>
            </a:r>
            <a:endParaRPr lang="da-DK" sz="17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700" dirty="0">
                <a:effectLst/>
                <a:ea typeface="Times New Roman" panose="02020603050405020304" pitchFamily="18" charset="0"/>
                <a:cs typeface="Times New Roman" panose="02020603050405020304" pitchFamily="18" charset="0"/>
              </a:rPr>
              <a:t>Hvilke begrundelser kan der være for at vælge en modelinspireret tilgang til idrætsundervisningen?</a:t>
            </a:r>
            <a:endParaRPr lang="da-DK" sz="17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700" dirty="0">
                <a:effectLst/>
                <a:ea typeface="Times New Roman" panose="02020603050405020304" pitchFamily="18" charset="0"/>
                <a:cs typeface="Times New Roman" panose="02020603050405020304" pitchFamily="18" charset="0"/>
              </a:rPr>
              <a:t>Hvordan adskiller de fire skitserede modeller (</a:t>
            </a:r>
            <a:r>
              <a:rPr lang="da-DK" sz="1700" dirty="0" err="1">
                <a:effectLst/>
                <a:ea typeface="Times New Roman" panose="02020603050405020304" pitchFamily="18" charset="0"/>
                <a:cs typeface="Times New Roman" panose="02020603050405020304" pitchFamily="18" charset="0"/>
              </a:rPr>
              <a:t>direct</a:t>
            </a:r>
            <a:r>
              <a:rPr lang="da-DK" sz="1700" dirty="0">
                <a:effectLst/>
                <a:ea typeface="Times New Roman" panose="02020603050405020304" pitchFamily="18" charset="0"/>
                <a:cs typeface="Times New Roman" panose="02020603050405020304" pitchFamily="18" charset="0"/>
              </a:rPr>
              <a:t> </a:t>
            </a:r>
            <a:r>
              <a:rPr lang="da-DK" sz="1700" dirty="0" err="1">
                <a:effectLst/>
                <a:ea typeface="Times New Roman" panose="02020603050405020304" pitchFamily="18" charset="0"/>
                <a:cs typeface="Times New Roman" panose="02020603050405020304" pitchFamily="18" charset="0"/>
              </a:rPr>
              <a:t>instruction</a:t>
            </a:r>
            <a:r>
              <a:rPr lang="da-DK" sz="1700" dirty="0">
                <a:effectLst/>
                <a:ea typeface="Times New Roman" panose="02020603050405020304" pitchFamily="18" charset="0"/>
                <a:cs typeface="Times New Roman" panose="02020603050405020304" pitchFamily="18" charset="0"/>
              </a:rPr>
              <a:t>, peer </a:t>
            </a:r>
            <a:r>
              <a:rPr lang="da-DK" sz="1700" dirty="0" err="1">
                <a:effectLst/>
                <a:ea typeface="Times New Roman" panose="02020603050405020304" pitchFamily="18" charset="0"/>
                <a:cs typeface="Times New Roman" panose="02020603050405020304" pitchFamily="18" charset="0"/>
              </a:rPr>
              <a:t>teaching</a:t>
            </a:r>
            <a:r>
              <a:rPr lang="da-DK" sz="1700" dirty="0">
                <a:effectLst/>
                <a:ea typeface="Times New Roman" panose="02020603050405020304" pitchFamily="18" charset="0"/>
                <a:cs typeface="Times New Roman" panose="02020603050405020304" pitchFamily="18" charset="0"/>
              </a:rPr>
              <a:t>, </a:t>
            </a:r>
            <a:r>
              <a:rPr lang="da-DK" sz="1700" dirty="0" err="1">
                <a:effectLst/>
                <a:ea typeface="Times New Roman" panose="02020603050405020304" pitchFamily="18" charset="0"/>
                <a:cs typeface="Times New Roman" panose="02020603050405020304" pitchFamily="18" charset="0"/>
              </a:rPr>
              <a:t>cooperative</a:t>
            </a:r>
            <a:r>
              <a:rPr lang="da-DK" sz="1700" dirty="0">
                <a:effectLst/>
                <a:ea typeface="Times New Roman" panose="02020603050405020304" pitchFamily="18" charset="0"/>
                <a:cs typeface="Times New Roman" panose="02020603050405020304" pitchFamily="18" charset="0"/>
              </a:rPr>
              <a:t> learning og </a:t>
            </a:r>
            <a:r>
              <a:rPr lang="da-DK" sz="1700" dirty="0" err="1">
                <a:effectLst/>
                <a:ea typeface="Times New Roman" panose="02020603050405020304" pitchFamily="18" charset="0"/>
                <a:cs typeface="Times New Roman" panose="02020603050405020304" pitchFamily="18" charset="0"/>
              </a:rPr>
              <a:t>guided</a:t>
            </a:r>
            <a:r>
              <a:rPr lang="da-DK" sz="1700" dirty="0">
                <a:effectLst/>
                <a:ea typeface="Times New Roman" panose="02020603050405020304" pitchFamily="18" charset="0"/>
                <a:cs typeface="Times New Roman" panose="02020603050405020304" pitchFamily="18" charset="0"/>
              </a:rPr>
              <a:t> </a:t>
            </a:r>
            <a:r>
              <a:rPr lang="da-DK" sz="1700" dirty="0" err="1">
                <a:effectLst/>
                <a:ea typeface="Times New Roman" panose="02020603050405020304" pitchFamily="18" charset="0"/>
                <a:cs typeface="Times New Roman" panose="02020603050405020304" pitchFamily="18" charset="0"/>
              </a:rPr>
              <a:t>discovery</a:t>
            </a:r>
            <a:r>
              <a:rPr lang="da-DK" sz="1700" dirty="0">
                <a:effectLst/>
                <a:ea typeface="Times New Roman" panose="02020603050405020304" pitchFamily="18" charset="0"/>
                <a:cs typeface="Times New Roman" panose="02020603050405020304" pitchFamily="18" charset="0"/>
              </a:rPr>
              <a:t>) sig fra hinanden?</a:t>
            </a:r>
            <a:endParaRPr lang="da-DK" sz="17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700" dirty="0">
                <a:effectLst/>
                <a:ea typeface="Times New Roman" panose="02020603050405020304" pitchFamily="18" charset="0"/>
                <a:cs typeface="Times New Roman" panose="02020603050405020304" pitchFamily="18" charset="0"/>
              </a:rPr>
              <a:t>Giv eksempler på undervisningssituationer, hvor du vil vælge den ene frem for andre modeller, og begrund dit valg. Gør det samme for alle fire modeller.</a:t>
            </a:r>
            <a:endParaRPr lang="da-DK" sz="17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700" dirty="0">
                <a:effectLst/>
                <a:ea typeface="Times New Roman" panose="02020603050405020304" pitchFamily="18" charset="0"/>
                <a:cs typeface="Times New Roman" panose="02020603050405020304" pitchFamily="18" charset="0"/>
              </a:rPr>
              <a:t>Hvilke styrker og svagheder har hver af de fire modeller?</a:t>
            </a:r>
            <a:endParaRPr lang="da-DK" sz="17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da-DK" sz="1700" dirty="0">
                <a:effectLst/>
                <a:ea typeface="Times New Roman" panose="02020603050405020304" pitchFamily="18" charset="0"/>
                <a:cs typeface="Times New Roman" panose="02020603050405020304" pitchFamily="18" charset="0"/>
              </a:rPr>
              <a:t>Giv eksempler på andre idrætsdidaktiske modeller, og diskutér, hvad de hver især kan bidrage med i idrætsundervisningen.</a:t>
            </a:r>
            <a:endParaRPr lang="da-DK" sz="1700" dirty="0">
              <a:effectLst/>
              <a:ea typeface="Calibri" panose="020F0502020204030204" pitchFamily="34" charset="0"/>
              <a:cs typeface="Times New Roman" panose="02020603050405020304" pitchFamily="18" charset="0"/>
            </a:endParaRPr>
          </a:p>
          <a:p>
            <a:pPr marL="0" indent="0">
              <a:buNone/>
            </a:pPr>
            <a:endParaRPr lang="da-DK" dirty="0"/>
          </a:p>
        </p:txBody>
      </p:sp>
    </p:spTree>
    <p:extLst>
      <p:ext uri="{BB962C8B-B14F-4D97-AF65-F5344CB8AC3E}">
        <p14:creationId xmlns:p14="http://schemas.microsoft.com/office/powerpoint/2010/main" val="16119835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el 1">
            <a:extLst>
              <a:ext uri="{FF2B5EF4-FFF2-40B4-BE49-F238E27FC236}">
                <a16:creationId xmlns:a16="http://schemas.microsoft.com/office/drawing/2014/main" id="{0ABF96A7-85EA-CAD2-EA7E-E5593A5A053B}"/>
              </a:ext>
            </a:extLst>
          </p:cNvPr>
          <p:cNvSpPr>
            <a:spLocks noGrp="1"/>
          </p:cNvSpPr>
          <p:nvPr>
            <p:ph idx="1"/>
          </p:nvPr>
        </p:nvSpPr>
        <p:spPr>
          <a:xfrm>
            <a:off x="838200" y="514905"/>
            <a:ext cx="10515600" cy="5662058"/>
          </a:xfrm>
        </p:spPr>
        <p:txBody>
          <a:bodyPr/>
          <a:lstStyle/>
          <a:p>
            <a:pPr marL="0" indent="0">
              <a:lnSpc>
                <a:spcPct val="107000"/>
              </a:lnSpc>
              <a:spcAft>
                <a:spcPts val="800"/>
              </a:spcAft>
              <a:buNone/>
            </a:pPr>
            <a:r>
              <a:rPr lang="da-DK" sz="1700" b="1" dirty="0">
                <a:effectLst/>
                <a:ea typeface="Times New Roman" panose="02020603050405020304" pitchFamily="18" charset="0"/>
                <a:cs typeface="Times New Roman" panose="02020603050405020304" pitchFamily="18" charset="0"/>
              </a:rPr>
              <a:t>Didaktiske nedslag i forhold til undervisning i idræt</a:t>
            </a:r>
            <a:endParaRPr lang="da-DK" sz="17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700" dirty="0">
                <a:effectLst/>
                <a:ea typeface="Times New Roman" panose="02020603050405020304" pitchFamily="18" charset="0"/>
                <a:cs typeface="Times New Roman" panose="02020603050405020304" pitchFamily="18" charset="0"/>
              </a:rPr>
              <a:t>Hvis du over for en kollega eller medstuderende med få ord skal beskrive hver af de fem didaktiske nedslag, hvad vil du så prioritere at sige?</a:t>
            </a:r>
            <a:endParaRPr lang="da-DK" sz="17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700" dirty="0">
                <a:effectLst/>
                <a:ea typeface="Times New Roman" panose="02020603050405020304" pitchFamily="18" charset="0"/>
                <a:cs typeface="Times New Roman" panose="02020603050405020304" pitchFamily="18" charset="0"/>
              </a:rPr>
              <a:t>Hvilken betydning spiller idrætsrummet for din planlægning, gennemførelse og evaluering af idrætsundervisning?</a:t>
            </a:r>
            <a:endParaRPr lang="da-DK" sz="17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700" dirty="0">
                <a:effectLst/>
                <a:ea typeface="Times New Roman" panose="02020603050405020304" pitchFamily="18" charset="0"/>
                <a:cs typeface="Times New Roman" panose="02020603050405020304" pitchFamily="18" charset="0"/>
              </a:rPr>
              <a:t>Giv eksempler på, hvordan du kan undervisningsdifferentiere inden for mindst to forskellige indholdsområder, og diskutér, hvorfor det er vigtigt at differentiere undervisningen.</a:t>
            </a:r>
            <a:endParaRPr lang="da-DK" sz="17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700" dirty="0">
                <a:effectLst/>
                <a:ea typeface="Times New Roman" panose="02020603050405020304" pitchFamily="18" charset="0"/>
                <a:cs typeface="Times New Roman" panose="02020603050405020304" pitchFamily="18" charset="0"/>
              </a:rPr>
              <a:t>Giv konkrete eksempler fra to forskellige indholdsområder på, hvordan du kan anvende de fire principper af Penney m.fl. i arbejdet med at inkludere alle elever.</a:t>
            </a:r>
            <a:endParaRPr lang="da-DK" sz="17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700" dirty="0">
                <a:effectLst/>
                <a:ea typeface="Times New Roman" panose="02020603050405020304" pitchFamily="18" charset="0"/>
                <a:cs typeface="Times New Roman" panose="02020603050405020304" pitchFamily="18" charset="0"/>
              </a:rPr>
              <a:t>Giv eksempler på, hvordan du både kan tilgodese alsidighed og fordybelse i tilrettelæggelsen af en årsplan og en forløbsplan.</a:t>
            </a:r>
            <a:endParaRPr lang="da-DK" sz="17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700" dirty="0">
                <a:effectLst/>
                <a:ea typeface="Times New Roman" panose="02020603050405020304" pitchFamily="18" charset="0"/>
                <a:cs typeface="Times New Roman" panose="02020603050405020304" pitchFamily="18" charset="0"/>
              </a:rPr>
              <a:t>Giv eksempler på, hvordan du kan give eleverne medbestemmelse inden for forskellige indholdsområder, og diskutér, hvorfor det overhovedet er vigtigt, at eleverne oplever medbestemmelse.</a:t>
            </a:r>
            <a:endParaRPr lang="da-DK" sz="17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da-DK" sz="1700" dirty="0">
                <a:effectLst/>
                <a:ea typeface="Times New Roman" panose="02020603050405020304" pitchFamily="18" charset="0"/>
                <a:cs typeface="Times New Roman" panose="02020603050405020304" pitchFamily="18" charset="0"/>
              </a:rPr>
              <a:t>Diskutér, om der er andre didaktiske nedslag end de fem, som er nævnt i kapitlet, som du finder vigtige, når du skal i gang med at planlægge et undervisningsforløb i idræt.</a:t>
            </a:r>
            <a:endParaRPr lang="da-DK" sz="1700" dirty="0">
              <a:effectLst/>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17392407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3F4D36D-A6D0-C1B8-8E3D-BB8223A4F730}"/>
              </a:ext>
            </a:extLst>
          </p:cNvPr>
          <p:cNvSpPr>
            <a:spLocks noGrp="1"/>
          </p:cNvSpPr>
          <p:nvPr>
            <p:ph type="title"/>
          </p:nvPr>
        </p:nvSpPr>
        <p:spPr/>
        <p:txBody>
          <a:bodyPr>
            <a:normAutofit/>
          </a:bodyPr>
          <a:lstStyle/>
          <a:p>
            <a:r>
              <a:rPr lang="da-DK" sz="4000" dirty="0">
                <a:solidFill>
                  <a:srgbClr val="2F5496"/>
                </a:solidFill>
                <a:effectLst/>
                <a:ea typeface="Times New Roman" panose="02020603050405020304" pitchFamily="18" charset="0"/>
                <a:cs typeface="Times New Roman" panose="02020603050405020304" pitchFamily="18" charset="0"/>
              </a:rPr>
              <a:t>Kapital 6 Evaluering i idrætsundervisning</a:t>
            </a:r>
            <a:br>
              <a:rPr lang="da-DK"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Jens-Ole Jensen, Thomas Piaster og Henrik Taarsted Jørgensen</a:t>
            </a:r>
            <a:endParaRPr lang="da-DK" sz="1800" dirty="0"/>
          </a:p>
        </p:txBody>
      </p:sp>
      <p:sp>
        <p:nvSpPr>
          <p:cNvPr id="3" name="Pladsholder til indhold 2">
            <a:extLst>
              <a:ext uri="{FF2B5EF4-FFF2-40B4-BE49-F238E27FC236}">
                <a16:creationId xmlns:a16="http://schemas.microsoft.com/office/drawing/2014/main" id="{74D0EC6C-E244-B258-12F2-831877B9ED97}"/>
              </a:ext>
            </a:extLst>
          </p:cNvPr>
          <p:cNvSpPr>
            <a:spLocks noGrp="1"/>
          </p:cNvSpPr>
          <p:nvPr>
            <p:ph idx="1"/>
          </p:nvPr>
        </p:nvSpPr>
        <p:spPr/>
        <p:txBody>
          <a:bodyPr/>
          <a:lstStyle/>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Hvilke begrundelser er der for at lade evaluering være en integreret del af idrætsundervisningen?</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Hvilke former for evaluering har du oplevet i idrætsundervisningen på læreruddannelsen?</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Giv konkrete eksempler på henholdsvis formative og summative evalueringsformer i idrætsundervisningen.</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I kapitlet nævnes fire centrale principper i forbindelse med formativ evaluering. Giv eksempler på, hvordan du kan opfylde de fire principper i idrætsundervisningen.</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Diskutér fordele og ulemper ved forskellige evalueringsformer og de fire principper.</a:t>
            </a:r>
          </a:p>
          <a:p>
            <a:pPr marL="342900" lvl="0" indent="-342900">
              <a:lnSpc>
                <a:spcPct val="107000"/>
              </a:lnSpc>
              <a:spcAft>
                <a:spcPts val="800"/>
              </a:spcAft>
              <a:buFont typeface="+mj-lt"/>
              <a:buAutoNum type="arabicPeriod"/>
            </a:pPr>
            <a:r>
              <a:rPr lang="da-DK" sz="1800" dirty="0">
                <a:effectLst/>
                <a:ea typeface="Calibri" panose="020F0502020204030204" pitchFamily="34" charset="0"/>
                <a:cs typeface="Times New Roman" panose="02020603050405020304" pitchFamily="18" charset="0"/>
              </a:rPr>
              <a:t>I afrundingen nævnes fire centrale evalueringskompetencer. Vurdér dine egne evalueringskompetencer i relation hertil, og reflektér over, hvad du kan gøre for at tilegne dig evalueringskompetencerne.</a:t>
            </a:r>
          </a:p>
          <a:p>
            <a:endParaRPr lang="da-DK" dirty="0"/>
          </a:p>
        </p:txBody>
      </p:sp>
    </p:spTree>
    <p:extLst>
      <p:ext uri="{BB962C8B-B14F-4D97-AF65-F5344CB8AC3E}">
        <p14:creationId xmlns:p14="http://schemas.microsoft.com/office/powerpoint/2010/main" val="30831137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0401DA-A1CB-7855-3FD9-C13291878738}"/>
              </a:ext>
            </a:extLst>
          </p:cNvPr>
          <p:cNvSpPr>
            <a:spLocks noGrp="1"/>
          </p:cNvSpPr>
          <p:nvPr>
            <p:ph type="title"/>
          </p:nvPr>
        </p:nvSpPr>
        <p:spPr>
          <a:xfrm>
            <a:off x="838200" y="217504"/>
            <a:ext cx="10515600" cy="1318334"/>
          </a:xfrm>
        </p:spPr>
        <p:txBody>
          <a:bodyPr>
            <a:normAutofit/>
          </a:bodyPr>
          <a:lstStyle/>
          <a:p>
            <a:r>
              <a:rPr lang="da-DK" sz="4000" dirty="0">
                <a:solidFill>
                  <a:srgbClr val="2F5496"/>
                </a:solidFill>
                <a:effectLst/>
                <a:ea typeface="Times New Roman" panose="02020603050405020304" pitchFamily="18" charset="0"/>
                <a:cs typeface="Times New Roman" panose="02020603050405020304" pitchFamily="18" charset="0"/>
              </a:rPr>
              <a:t>Kapitel 7 Udvikling af idrætsundervisning</a:t>
            </a:r>
            <a:br>
              <a:rPr lang="da-DK"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Jens-Ole Jensen, Thomas Piaster og Henrik Taarsted Jørgensen</a:t>
            </a:r>
            <a:endParaRPr lang="da-DK" sz="1800" dirty="0"/>
          </a:p>
        </p:txBody>
      </p:sp>
      <p:sp>
        <p:nvSpPr>
          <p:cNvPr id="3" name="Pladsholder til indhold 2">
            <a:extLst>
              <a:ext uri="{FF2B5EF4-FFF2-40B4-BE49-F238E27FC236}">
                <a16:creationId xmlns:a16="http://schemas.microsoft.com/office/drawing/2014/main" id="{653ADEA5-B439-0BF3-5D6D-42E7B278FEE6}"/>
              </a:ext>
            </a:extLst>
          </p:cNvPr>
          <p:cNvSpPr>
            <a:spLocks noGrp="1"/>
          </p:cNvSpPr>
          <p:nvPr>
            <p:ph idx="1"/>
          </p:nvPr>
        </p:nvSpPr>
        <p:spPr>
          <a:xfrm>
            <a:off x="838200" y="1535837"/>
            <a:ext cx="10515600" cy="5104660"/>
          </a:xfrm>
        </p:spPr>
        <p:txBody>
          <a:bodyPr>
            <a:normAutofit fontScale="92500" lnSpcReduction="10000"/>
          </a:bodyPr>
          <a:lstStyle/>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Giv et par eksempler på, hvordan idrætsfaget og -undervisningen har ændret sig gennem tiden. Tænk gerne på både indhold og form. Nævn med andre ord nogle af de vigtigste udviklingstendenser i idrætsfagets historie (kig evt. tilbage i kapitel 3).</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Hvordan kan man undersøge og tale om idrætsundervisning? Giv eksempler på, hvordan man kan undersøge idrætsundervisning og bruge kvalitetskriterier til at tale om, hvordan undervisningen kan udvikles. Hvilke kvalitetskriterier og kendetegn vil være velegnede, når du skal undersøge din egen idrætsundervisning?</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Hvordan kan idrætslæreren udvikle sig professionelt? Giv eksempler på, hvordan idrætslæreren kan beskrives ved hjælp af kompetencer og dimensioner. Supplér gerne med eksempler på, hvad du mener kan gøre en idrætslærer eksemplarisk.</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Nævn mindst tre eksempler på metoder til undersøgelse og udvikling af idrætsundervisningen, og nævn to fordele og evt. en ulempe ved hver metode.</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Hvilke af de omtalte metoder kan du bedst forestille dig anvendt på din egen idrætsundervisning? Argumentér kort for dit valg.</a:t>
            </a:r>
          </a:p>
          <a:p>
            <a:pPr marL="342900" lvl="0" indent="-342900">
              <a:lnSpc>
                <a:spcPct val="107000"/>
              </a:lnSpc>
              <a:spcAft>
                <a:spcPts val="800"/>
              </a:spcAft>
              <a:buFont typeface="+mj-lt"/>
              <a:buAutoNum type="arabicPeriod"/>
            </a:pPr>
            <a:r>
              <a:rPr lang="da-DK" sz="1800" dirty="0">
                <a:effectLst/>
                <a:ea typeface="Calibri" panose="020F0502020204030204" pitchFamily="34" charset="0"/>
                <a:cs typeface="Times New Roman" panose="02020603050405020304" pitchFamily="18" charset="0"/>
              </a:rPr>
              <a:t>Kig på de præsenterede metoder, og fordel dem på et kontinuum mellem dem, som egner sig bedst til den mere dagligdags idrætsundervisning, og dem, som vil være mere oplagte i forbindelse med henholdsvis praktik, bachelorprojekt og idrætsforskning. </a:t>
            </a:r>
          </a:p>
          <a:p>
            <a:endParaRPr lang="da-DK" dirty="0"/>
          </a:p>
        </p:txBody>
      </p:sp>
    </p:spTree>
    <p:extLst>
      <p:ext uri="{BB962C8B-B14F-4D97-AF65-F5344CB8AC3E}">
        <p14:creationId xmlns:p14="http://schemas.microsoft.com/office/powerpoint/2010/main" val="272895668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56A7A7A-3E76-880E-C46A-5A296E379A72}"/>
              </a:ext>
            </a:extLst>
          </p:cNvPr>
          <p:cNvSpPr>
            <a:spLocks noGrp="1"/>
          </p:cNvSpPr>
          <p:nvPr>
            <p:ph type="title"/>
          </p:nvPr>
        </p:nvSpPr>
        <p:spPr/>
        <p:txBody>
          <a:bodyPr>
            <a:normAutofit fontScale="90000"/>
          </a:bodyPr>
          <a:lstStyle/>
          <a:p>
            <a:r>
              <a:rPr lang="da-DK" dirty="0">
                <a:solidFill>
                  <a:srgbClr val="2F5496"/>
                </a:solidFill>
                <a:effectLst/>
                <a:ea typeface="Times New Roman" panose="02020603050405020304" pitchFamily="18" charset="0"/>
                <a:cs typeface="Times New Roman" panose="02020603050405020304" pitchFamily="18" charset="0"/>
              </a:rPr>
              <a:t>Intro til del 3: Idrætspædagogiske dimensioner</a:t>
            </a:r>
            <a:br>
              <a:rPr lang="da-DK" sz="4400" dirty="0">
                <a:solidFill>
                  <a:srgbClr val="2F5496"/>
                </a:solidFill>
                <a:effectLst/>
                <a:ea typeface="Times New Roman" panose="02020603050405020304" pitchFamily="18" charset="0"/>
                <a:cs typeface="Times New Roman" panose="02020603050405020304" pitchFamily="18" charset="0"/>
              </a:rPr>
            </a:br>
            <a:r>
              <a:rPr lang="da-DK" sz="2000" dirty="0">
                <a:solidFill>
                  <a:srgbClr val="2F5496"/>
                </a:solidFill>
                <a:effectLst/>
                <a:ea typeface="Times New Roman" panose="02020603050405020304" pitchFamily="18" charset="0"/>
                <a:cs typeface="Times New Roman" panose="02020603050405020304" pitchFamily="18" charset="0"/>
              </a:rPr>
              <a:t>Af Jens-Ole Jensen, Thomas Piaster og Henrik Taarsted Jørgensen</a:t>
            </a:r>
            <a:endParaRPr lang="da-DK" sz="2000" dirty="0"/>
          </a:p>
        </p:txBody>
      </p:sp>
      <p:sp>
        <p:nvSpPr>
          <p:cNvPr id="3" name="Pladsholder til indhold 2">
            <a:extLst>
              <a:ext uri="{FF2B5EF4-FFF2-40B4-BE49-F238E27FC236}">
                <a16:creationId xmlns:a16="http://schemas.microsoft.com/office/drawing/2014/main" id="{A10BD477-3C7C-D5C1-B196-3B2B295D4094}"/>
              </a:ext>
            </a:extLst>
          </p:cNvPr>
          <p:cNvSpPr>
            <a:spLocks noGrp="1"/>
          </p:cNvSpPr>
          <p:nvPr>
            <p:ph idx="1"/>
          </p:nvPr>
        </p:nvSpPr>
        <p:spPr/>
        <p:txBody>
          <a:bodyPr/>
          <a:lstStyle/>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Ligesom fodbold og svømning ikke bare er henholdsvis fodbold og svømning, skal du finde mindst to eksempler på idrætsaktiviteter, som kaldes det samme, men udføres/dyrkes meget forskelligt.</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Giv en kort introduktion til hver af de otte dimensioner i idrætskompasset, hvor du angiver nogle væsentlige kendetegn og giver et praktisk eksempel på en eller flere idrætsaktivitet(er) med den pågældende dimension. </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Se på idrætskompasset, og giv eksempler på indhold og dimensioner, som oplagt passer sammen. Udpeg derpå et eller flere eksempler på kombination af indhold og dimension, som ikke er helt oplagt, men som kan bidrage med erfaringer og til diskussioner om idrætsfaglige kvaliteter.</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Hvad vurderer du, er de vigtigste grunde til at arbejde med forskellige dimensioner i idrætsfaget?</a:t>
            </a:r>
          </a:p>
          <a:p>
            <a:pPr marL="342900" lvl="0" indent="-342900">
              <a:lnSpc>
                <a:spcPct val="107000"/>
              </a:lnSpc>
              <a:spcAft>
                <a:spcPts val="800"/>
              </a:spcAft>
              <a:buFont typeface="+mj-lt"/>
              <a:buAutoNum type="arabicPeriod"/>
            </a:pPr>
            <a:r>
              <a:rPr lang="da-DK" sz="1800" dirty="0">
                <a:effectLst/>
                <a:ea typeface="Calibri" panose="020F0502020204030204" pitchFamily="34" charset="0"/>
                <a:cs typeface="Times New Roman" panose="02020603050405020304" pitchFamily="18" charset="0"/>
              </a:rPr>
              <a:t>Diskutér, hvordan idrætskompasset kan bidrage til elevernes dannelse, skabe dybde og bredde i idrætsfaget og hjælpe eleverne med at skelne mellem god og dårlig </a:t>
            </a:r>
            <a:r>
              <a:rPr lang="da-DK" sz="1800" dirty="0" err="1">
                <a:effectLst/>
                <a:ea typeface="Calibri" panose="020F0502020204030204" pitchFamily="34" charset="0"/>
                <a:cs typeface="Times New Roman" panose="02020603050405020304" pitchFamily="18" charset="0"/>
              </a:rPr>
              <a:t>anderledeshed</a:t>
            </a:r>
            <a:r>
              <a:rPr lang="da-DK" sz="1800" dirty="0">
                <a:effectLst/>
                <a:ea typeface="Calibri" panose="020F0502020204030204" pitchFamily="34" charset="0"/>
                <a:cs typeface="Times New Roman" panose="02020603050405020304" pitchFamily="18" charset="0"/>
              </a:rPr>
              <a:t>.</a:t>
            </a:r>
          </a:p>
          <a:p>
            <a:endParaRPr lang="da-DK" dirty="0"/>
          </a:p>
        </p:txBody>
      </p:sp>
    </p:spTree>
    <p:extLst>
      <p:ext uri="{BB962C8B-B14F-4D97-AF65-F5344CB8AC3E}">
        <p14:creationId xmlns:p14="http://schemas.microsoft.com/office/powerpoint/2010/main" val="271075587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81B27FF-EFC4-1C2B-E50A-69964F8AD309}"/>
              </a:ext>
            </a:extLst>
          </p:cNvPr>
          <p:cNvSpPr>
            <a:spLocks noGrp="1"/>
          </p:cNvSpPr>
          <p:nvPr>
            <p:ph type="title"/>
          </p:nvPr>
        </p:nvSpPr>
        <p:spPr/>
        <p:txBody>
          <a:bodyPr/>
          <a:lstStyle/>
          <a:p>
            <a:r>
              <a:rPr lang="da-DK" sz="4000" dirty="0">
                <a:solidFill>
                  <a:srgbClr val="2F5496"/>
                </a:solidFill>
                <a:effectLst/>
                <a:ea typeface="Times New Roman" panose="02020603050405020304" pitchFamily="18" charset="0"/>
                <a:cs typeface="Times New Roman" panose="02020603050405020304" pitchFamily="18" charset="0"/>
              </a:rPr>
              <a:t>Kapitel 8 Leg</a:t>
            </a:r>
            <a:br>
              <a:rPr lang="da-DK" sz="1800" b="1"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Ole Lund</a:t>
            </a:r>
            <a:endParaRPr lang="da-DK" dirty="0"/>
          </a:p>
        </p:txBody>
      </p:sp>
      <p:sp>
        <p:nvSpPr>
          <p:cNvPr id="3" name="Pladsholder til indhold 2">
            <a:extLst>
              <a:ext uri="{FF2B5EF4-FFF2-40B4-BE49-F238E27FC236}">
                <a16:creationId xmlns:a16="http://schemas.microsoft.com/office/drawing/2014/main" id="{CD6332F3-2A35-232A-9B45-4245F52DE738}"/>
              </a:ext>
            </a:extLst>
          </p:cNvPr>
          <p:cNvSpPr>
            <a:spLocks noGrp="1"/>
          </p:cNvSpPr>
          <p:nvPr>
            <p:ph idx="1"/>
          </p:nvPr>
        </p:nvSpPr>
        <p:spPr/>
        <p:txBody>
          <a:bodyPr/>
          <a:lstStyle/>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Hvordan kan du understøtte, at elevernes opmærksomhed og interesse bliver draget af bevægelsesaktiviteterne i undervisningen på måder, som de ikke oplever kommer direkte fra dig?</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Hvordan kan du skabe tid, plads og mulighed for, at eleverne kan øve sig på en legende måde i idrætsundervisningen, især i aktiviteter, som de ved første øjekast oplever som udfordrende, uvante eller utiltalende?</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Hvordan kan du understøtte, at undervisningen kommer til at være præget af tålmodighed, åbenhed og spontan handletrang?</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Overvej, hvor mange aktiviteter det – i løbet af en lektion eller et forløb – er muligt at præsentere for eleverne, så det stadig bliver muligt at fordybe sig i disse på en legende måde.</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spcAft>
                <a:spcPts val="800"/>
              </a:spcAft>
              <a:buFont typeface="+mj-lt"/>
              <a:buAutoNum type="arabicPeriod"/>
            </a:pPr>
            <a:r>
              <a:rPr lang="da-DK" sz="1800" dirty="0">
                <a:effectLst/>
                <a:ea typeface="Calibri" panose="020F0502020204030204" pitchFamily="34" charset="0"/>
                <a:cs typeface="Calibri" panose="020F0502020204030204" pitchFamily="34" charset="0"/>
              </a:rPr>
              <a:t>Overvej på forhånd, hvilke mulige legende dynamikker en given bevægelsesaktivitet kan indeholde, og eksperimentér med, hvordan du kan orientere elevernes opmærksomhed i retning af disse på indirekte måder.</a:t>
            </a:r>
            <a:endParaRPr lang="da-DK" sz="1800" dirty="0">
              <a:effectLst/>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26481866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E10D5D3-4AF3-4159-14A7-5B299C119C27}"/>
              </a:ext>
            </a:extLst>
          </p:cNvPr>
          <p:cNvSpPr>
            <a:spLocks noGrp="1"/>
          </p:cNvSpPr>
          <p:nvPr>
            <p:ph type="title"/>
          </p:nvPr>
        </p:nvSpPr>
        <p:spPr>
          <a:xfrm>
            <a:off x="838200" y="365125"/>
            <a:ext cx="10515600" cy="1321632"/>
          </a:xfrm>
        </p:spPr>
        <p:txBody>
          <a:bodyPr>
            <a:normAutofit fontScale="90000"/>
          </a:bodyPr>
          <a:lstStyle/>
          <a:p>
            <a:br>
              <a:rPr lang="da-DK" sz="6000" dirty="0">
                <a:solidFill>
                  <a:srgbClr val="2F5496"/>
                </a:solidFill>
                <a:effectLst/>
                <a:ea typeface="Times New Roman" panose="02020603050405020304" pitchFamily="18" charset="0"/>
                <a:cs typeface="Times New Roman" panose="02020603050405020304" pitchFamily="18" charset="0"/>
              </a:rPr>
            </a:br>
            <a:r>
              <a:rPr lang="da-DK" dirty="0">
                <a:solidFill>
                  <a:srgbClr val="2F5496"/>
                </a:solidFill>
                <a:effectLst/>
                <a:ea typeface="Times New Roman" panose="02020603050405020304" pitchFamily="18" charset="0"/>
                <a:cs typeface="Times New Roman" panose="02020603050405020304" pitchFamily="18" charset="0"/>
              </a:rPr>
              <a:t>Introduktion til arbejdsspørgsmålene</a:t>
            </a:r>
            <a:br>
              <a:rPr lang="da-DK"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endParaRPr lang="da-DK" dirty="0"/>
          </a:p>
        </p:txBody>
      </p:sp>
      <p:sp>
        <p:nvSpPr>
          <p:cNvPr id="3" name="Pladsholder til indhold 2">
            <a:extLst>
              <a:ext uri="{FF2B5EF4-FFF2-40B4-BE49-F238E27FC236}">
                <a16:creationId xmlns:a16="http://schemas.microsoft.com/office/drawing/2014/main" id="{3F81750A-5B04-52EA-1AF8-C54B1AE83FDD}"/>
              </a:ext>
            </a:extLst>
          </p:cNvPr>
          <p:cNvSpPr>
            <a:spLocks noGrp="1"/>
          </p:cNvSpPr>
          <p:nvPr>
            <p:ph idx="1"/>
          </p:nvPr>
        </p:nvSpPr>
        <p:spPr>
          <a:xfrm>
            <a:off x="838200" y="1855433"/>
            <a:ext cx="10515600" cy="4339285"/>
          </a:xfrm>
        </p:spPr>
        <p:txBody>
          <a:bodyPr/>
          <a:lstStyle/>
          <a:p>
            <a:pPr marL="0" indent="0">
              <a:lnSpc>
                <a:spcPct val="107000"/>
              </a:lnSpc>
              <a:spcAft>
                <a:spcPts val="800"/>
              </a:spcAft>
              <a:buNone/>
            </a:pPr>
            <a:r>
              <a:rPr lang="da-DK" sz="1800" dirty="0">
                <a:solidFill>
                  <a:srgbClr val="000000"/>
                </a:solidFill>
                <a:effectLst/>
                <a:ea typeface="Calibri" panose="020F0502020204030204" pitchFamily="34" charset="0"/>
                <a:cs typeface="Calibri" panose="020F0502020204030204" pitchFamily="34" charset="0"/>
              </a:rPr>
              <a:t>Der er udarbejdet en række arbejdsspørgsmål til hvert af bogens 24 kapitler samt til de fire delintroduktioner. Hensigten er, at spørgsmålene kan bruges til at støtte læsningen af og refleksionen over de enkelte kapitler. Nogle af kapitlerne er delt op i mindre sektioner, som kan passe til læsning eller lektioner under uddannelsen. </a:t>
            </a:r>
            <a:endParaRPr lang="da-DK" sz="18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da-DK" sz="1800" dirty="0">
                <a:solidFill>
                  <a:srgbClr val="000000"/>
                </a:solidFill>
                <a:effectLst/>
                <a:ea typeface="Calibri" panose="020F0502020204030204" pitchFamily="34" charset="0"/>
                <a:cs typeface="Calibri" panose="020F0502020204030204" pitchFamily="34" charset="0"/>
              </a:rPr>
              <a:t>Spørgsmålene kan ligeledes benyttes i undervisningen på uddannelsen som spørgsmål til eksempelvis </a:t>
            </a:r>
            <a:r>
              <a:rPr lang="da-DK" sz="1800" dirty="0" err="1">
                <a:solidFill>
                  <a:srgbClr val="000000"/>
                </a:solidFill>
                <a:effectLst/>
                <a:ea typeface="Calibri" panose="020F0502020204030204" pitchFamily="34" charset="0"/>
                <a:cs typeface="Calibri" panose="020F0502020204030204" pitchFamily="34" charset="0"/>
              </a:rPr>
              <a:t>Cooperative</a:t>
            </a:r>
            <a:r>
              <a:rPr lang="da-DK" sz="1800" dirty="0">
                <a:solidFill>
                  <a:srgbClr val="000000"/>
                </a:solidFill>
                <a:effectLst/>
                <a:ea typeface="Calibri" panose="020F0502020204030204" pitchFamily="34" charset="0"/>
                <a:cs typeface="Calibri" panose="020F0502020204030204" pitchFamily="34" charset="0"/>
              </a:rPr>
              <a:t> Learning-strukturerne Quiz &amp; byt, Tænk-par-del eller tilsvarende aktiviteter. </a:t>
            </a:r>
            <a:endParaRPr lang="da-DK" sz="18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da-DK" sz="1800" dirty="0">
                <a:solidFill>
                  <a:srgbClr val="000000"/>
                </a:solidFill>
                <a:effectLst/>
                <a:ea typeface="Calibri" panose="020F0502020204030204" pitchFamily="34" charset="0"/>
                <a:cs typeface="Calibri" panose="020F0502020204030204" pitchFamily="34" charset="0"/>
              </a:rPr>
              <a:t>Nogle spørgsmål kan besvares meget præcist, mens andre har til hensigt at styrke læserens analyser, refleksioner og argumentation. </a:t>
            </a:r>
            <a:endParaRPr lang="da-DK" sz="1800"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da-DK" sz="1800" dirty="0">
                <a:solidFill>
                  <a:srgbClr val="000000"/>
                </a:solidFill>
                <a:effectLst/>
                <a:ea typeface="Calibri" panose="020F0502020204030204" pitchFamily="34" charset="0"/>
                <a:cs typeface="Calibri" panose="020F0502020204030204" pitchFamily="34" charset="0"/>
              </a:rPr>
              <a:t>Det er vores håb, at spørgsmålene kan bruges både individuelt og kollektivt, og at de vil give inspiration til, at undervisere og studerende vil være med til at formulere endnu flere spørgsmål og opgaver, som kan støtte og udfordre idrætslærernes didaktiske fantasi, refleksioner og valg i idrætsundervisningen.</a:t>
            </a:r>
            <a:endParaRPr lang="da-DK" sz="1800" dirty="0">
              <a:effectLst/>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18090381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15063C-6343-75AD-1774-FF9A81F7097A}"/>
              </a:ext>
            </a:extLst>
          </p:cNvPr>
          <p:cNvSpPr>
            <a:spLocks noGrp="1"/>
          </p:cNvSpPr>
          <p:nvPr>
            <p:ph type="title"/>
          </p:nvPr>
        </p:nvSpPr>
        <p:spPr/>
        <p:txBody>
          <a:bodyPr/>
          <a:lstStyle/>
          <a:p>
            <a:r>
              <a:rPr lang="da-DK" sz="4000" dirty="0">
                <a:solidFill>
                  <a:schemeClr val="tx2">
                    <a:lumMod val="75000"/>
                    <a:lumOff val="25000"/>
                  </a:schemeClr>
                </a:solidFill>
              </a:rPr>
              <a:t>Kapitel 9 Fællesskab</a:t>
            </a:r>
            <a:br>
              <a:rPr lang="da-DK" dirty="0">
                <a:solidFill>
                  <a:schemeClr val="tx2">
                    <a:lumMod val="75000"/>
                    <a:lumOff val="25000"/>
                  </a:schemeClr>
                </a:solidFill>
              </a:rPr>
            </a:br>
            <a:r>
              <a:rPr lang="da-DK" sz="1800" dirty="0">
                <a:solidFill>
                  <a:schemeClr val="tx2">
                    <a:lumMod val="75000"/>
                    <a:lumOff val="25000"/>
                  </a:schemeClr>
                </a:solidFill>
              </a:rPr>
              <a:t>Af Kasper Lasthein Madsen</a:t>
            </a:r>
          </a:p>
        </p:txBody>
      </p:sp>
      <p:sp>
        <p:nvSpPr>
          <p:cNvPr id="3" name="Pladsholder til indhold 2">
            <a:extLst>
              <a:ext uri="{FF2B5EF4-FFF2-40B4-BE49-F238E27FC236}">
                <a16:creationId xmlns:a16="http://schemas.microsoft.com/office/drawing/2014/main" id="{CCFEDF8D-E566-4C1E-9761-BC727FF22D77}"/>
              </a:ext>
            </a:extLst>
          </p:cNvPr>
          <p:cNvSpPr>
            <a:spLocks noGrp="1"/>
          </p:cNvSpPr>
          <p:nvPr>
            <p:ph idx="1"/>
          </p:nvPr>
        </p:nvSpPr>
        <p:spPr/>
        <p:txBody>
          <a:bodyPr/>
          <a:lstStyle/>
          <a:p>
            <a:pPr marL="342900" lvl="0" indent="-342900">
              <a:lnSpc>
                <a:spcPct val="107000"/>
              </a:lnSpc>
              <a:buFont typeface="+mj-lt"/>
              <a:buAutoNum type="arabicPeriod"/>
            </a:pPr>
            <a:r>
              <a:rPr lang="da-DK" sz="1800" dirty="0">
                <a:effectLst/>
                <a:latin typeface="Calibri" panose="020F0502020204030204" pitchFamily="34" charset="0"/>
                <a:ea typeface="Times New Roman" panose="02020603050405020304" pitchFamily="18" charset="0"/>
                <a:cs typeface="Times New Roman" panose="02020603050405020304" pitchFamily="18" charset="0"/>
              </a:rPr>
              <a:t>Hvad er de særlige kendetegn ved idrætsfællesskabet?</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latin typeface="Calibri" panose="020F0502020204030204" pitchFamily="34" charset="0"/>
                <a:ea typeface="Times New Roman" panose="02020603050405020304" pitchFamily="18" charset="0"/>
                <a:cs typeface="Times New Roman" panose="02020603050405020304" pitchFamily="18" charset="0"/>
              </a:rPr>
              <a:t>Hvilken rolle spiller kropslige og sanselige erfaringer for fællesskab?</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latin typeface="Calibri" panose="020F0502020204030204" pitchFamily="34" charset="0"/>
                <a:ea typeface="Times New Roman" panose="02020603050405020304" pitchFamily="18" charset="0"/>
                <a:cs typeface="Times New Roman" panose="02020603050405020304" pitchFamily="18" charset="0"/>
              </a:rPr>
              <a:t>Diskutér, hvordan man kan håndtere balancen mellem elevernes oplevelse af tryghed og frihed i idrætsfællesskabet.</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latin typeface="Calibri" panose="020F0502020204030204" pitchFamily="34" charset="0"/>
                <a:ea typeface="Times New Roman" panose="02020603050405020304" pitchFamily="18" charset="0"/>
                <a:cs typeface="Times New Roman" panose="02020603050405020304" pitchFamily="18" charset="0"/>
              </a:rPr>
              <a:t>Hvad er forskellen på det etiske og det æstetiske fællesskab? Diskutér, hvordan de to påvirker hinanden.</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da-DK" sz="1800" dirty="0">
                <a:effectLst/>
                <a:latin typeface="Calibri" panose="020F0502020204030204" pitchFamily="34" charset="0"/>
                <a:ea typeface="Times New Roman" panose="02020603050405020304" pitchFamily="18" charset="0"/>
                <a:cs typeface="Times New Roman" panose="02020603050405020304" pitchFamily="18" charset="0"/>
              </a:rPr>
              <a:t>Hvilke greb kan du anvende for at understøtte fællesskaber i idrætsundervisningen?</a:t>
            </a:r>
            <a:endParaRPr lang="da-DK"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da-DK" dirty="0"/>
          </a:p>
        </p:txBody>
      </p:sp>
    </p:spTree>
    <p:extLst>
      <p:ext uri="{BB962C8B-B14F-4D97-AF65-F5344CB8AC3E}">
        <p14:creationId xmlns:p14="http://schemas.microsoft.com/office/powerpoint/2010/main" val="37151980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5083DBC-3AE5-6B9A-F299-E9420C2BF938}"/>
              </a:ext>
            </a:extLst>
          </p:cNvPr>
          <p:cNvSpPr>
            <a:spLocks noGrp="1"/>
          </p:cNvSpPr>
          <p:nvPr>
            <p:ph type="title"/>
          </p:nvPr>
        </p:nvSpPr>
        <p:spPr/>
        <p:txBody>
          <a:bodyPr/>
          <a:lstStyle/>
          <a:p>
            <a:r>
              <a:rPr lang="da-DK" sz="4000" dirty="0">
                <a:solidFill>
                  <a:srgbClr val="2F5496"/>
                </a:solidFill>
                <a:effectLst/>
                <a:ea typeface="Times New Roman" panose="02020603050405020304" pitchFamily="18" charset="0"/>
                <a:cs typeface="Times New Roman" panose="02020603050405020304" pitchFamily="18" charset="0"/>
              </a:rPr>
              <a:t>Kapitel 10 Sundhed</a:t>
            </a:r>
            <a:br>
              <a:rPr lang="da-DK" sz="1800"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Annemari Svendsen</a:t>
            </a:r>
            <a:endParaRPr lang="da-DK" dirty="0"/>
          </a:p>
        </p:txBody>
      </p:sp>
      <p:sp>
        <p:nvSpPr>
          <p:cNvPr id="3" name="Pladsholder til indhold 2">
            <a:extLst>
              <a:ext uri="{FF2B5EF4-FFF2-40B4-BE49-F238E27FC236}">
                <a16:creationId xmlns:a16="http://schemas.microsoft.com/office/drawing/2014/main" id="{0EE802C8-67CB-C20B-4EF0-4B1D3E433262}"/>
              </a:ext>
            </a:extLst>
          </p:cNvPr>
          <p:cNvSpPr>
            <a:spLocks noGrp="1"/>
          </p:cNvSpPr>
          <p:nvPr>
            <p:ph idx="1"/>
          </p:nvPr>
        </p:nvSpPr>
        <p:spPr/>
        <p:txBody>
          <a:bodyPr/>
          <a:lstStyle/>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Beskriv de to sundhedsbegreber, der indgår i kapitlet, henholdsvis det brede positive sundhedsbegreb og det </a:t>
            </a:r>
            <a:r>
              <a:rPr lang="da-DK" sz="1800" dirty="0" err="1">
                <a:effectLst/>
                <a:ea typeface="Calibri" panose="020F0502020204030204" pitchFamily="34" charset="0"/>
                <a:cs typeface="Calibri" panose="020F0502020204030204" pitchFamily="34" charset="0"/>
              </a:rPr>
              <a:t>salutogenetiske</a:t>
            </a:r>
            <a:r>
              <a:rPr lang="da-DK" sz="1800" dirty="0">
                <a:effectLst/>
                <a:ea typeface="Calibri" panose="020F0502020204030204" pitchFamily="34" charset="0"/>
                <a:cs typeface="Calibri" panose="020F0502020204030204" pitchFamily="34" charset="0"/>
              </a:rPr>
              <a:t> sundhedsbegreb.</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Giv eksempler på, hvordan du kan understøtte de to perspektiver, der nævnes i kapitlet, henholdsvis et kritisk perspektiv og et ressourceperspektiv.</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Diskutér, hvorfor det er væsentligt at forholde sig til sundhedsbegrebet i idrætsundervisningen.</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Giv forslag til, hvordan elevernes forskellige sundhedsbegreber og sundhedsforståelser kan inddrages aktivt i undervisningen. </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spcAft>
                <a:spcPts val="800"/>
              </a:spcAft>
              <a:buFont typeface="+mj-lt"/>
              <a:buAutoNum type="arabicPeriod"/>
            </a:pPr>
            <a:r>
              <a:rPr lang="da-DK" sz="1800" dirty="0">
                <a:effectLst/>
                <a:ea typeface="Calibri" panose="020F0502020204030204" pitchFamily="34" charset="0"/>
                <a:cs typeface="Calibri" panose="020F0502020204030204" pitchFamily="34" charset="0"/>
              </a:rPr>
              <a:t>Diskutér, hvilke udfordringer man kan støde på i arbejdet med sundhed som dimension i idrætsfaget.</a:t>
            </a:r>
            <a:endParaRPr lang="da-DK" sz="1800" dirty="0">
              <a:effectLst/>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42246025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C70BE2-9C6A-3D02-E2AC-72B46F9691B7}"/>
              </a:ext>
            </a:extLst>
          </p:cNvPr>
          <p:cNvSpPr>
            <a:spLocks noGrp="1"/>
          </p:cNvSpPr>
          <p:nvPr>
            <p:ph type="title"/>
          </p:nvPr>
        </p:nvSpPr>
        <p:spPr/>
        <p:txBody>
          <a:bodyPr/>
          <a:lstStyle/>
          <a:p>
            <a:r>
              <a:rPr lang="da-DK" sz="4000" dirty="0">
                <a:solidFill>
                  <a:srgbClr val="2F5496"/>
                </a:solidFill>
                <a:effectLst/>
                <a:ea typeface="Times New Roman" panose="02020603050405020304" pitchFamily="18" charset="0"/>
                <a:cs typeface="Times New Roman" panose="02020603050405020304" pitchFamily="18" charset="0"/>
              </a:rPr>
              <a:t>Kapitel 11 Øvelse</a:t>
            </a:r>
            <a:br>
              <a:rPr lang="da-DK" sz="1800"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Esben Stilund Volshøj</a:t>
            </a:r>
            <a:endParaRPr lang="da-DK" dirty="0"/>
          </a:p>
        </p:txBody>
      </p:sp>
      <p:sp>
        <p:nvSpPr>
          <p:cNvPr id="3" name="Pladsholder til indhold 2">
            <a:extLst>
              <a:ext uri="{FF2B5EF4-FFF2-40B4-BE49-F238E27FC236}">
                <a16:creationId xmlns:a16="http://schemas.microsoft.com/office/drawing/2014/main" id="{DE01236C-FA08-DB98-EFE0-A6A7A15D77F2}"/>
              </a:ext>
            </a:extLst>
          </p:cNvPr>
          <p:cNvSpPr>
            <a:spLocks noGrp="1"/>
          </p:cNvSpPr>
          <p:nvPr>
            <p:ph idx="1"/>
          </p:nvPr>
        </p:nvSpPr>
        <p:spPr/>
        <p:txBody>
          <a:bodyPr/>
          <a:lstStyle/>
          <a:p>
            <a:pPr marL="342900" lvl="0" indent="-342900">
              <a:lnSpc>
                <a:spcPct val="107000"/>
              </a:lnSpc>
              <a:buFont typeface="+mj-lt"/>
              <a:buAutoNum type="arabicPeriod"/>
            </a:pPr>
            <a:r>
              <a:rPr lang="da-DK" sz="1800" dirty="0">
                <a:effectLst/>
                <a:ea typeface="Calibri" panose="020F0502020204030204" pitchFamily="34" charset="0"/>
                <a:cs typeface="Calibri" panose="020F0502020204030204" pitchFamily="34" charset="0"/>
              </a:rPr>
              <a:t>Beskriv med dine egne ord, hvad der kendetegner øvelse.</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Calibri" panose="020F0502020204030204" pitchFamily="34" charset="0"/>
                <a:cs typeface="Calibri" panose="020F0502020204030204" pitchFamily="34" charset="0"/>
              </a:rPr>
              <a:t>Beskriv, hvorfor øvelse kan være en værdifuld dimension i idrætsundervisningen og skolen generelt.</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Calibri" panose="020F0502020204030204" pitchFamily="34" charset="0"/>
                <a:cs typeface="Calibri" panose="020F0502020204030204" pitchFamily="34" charset="0"/>
              </a:rPr>
              <a:t>Hvordan kan man arbejde med øvelse som en dimension i idrætsundervisningen?</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Calibri" panose="020F0502020204030204" pitchFamily="34" charset="0"/>
                <a:cs typeface="Calibri" panose="020F0502020204030204" pitchFamily="34" charset="0"/>
              </a:rPr>
              <a:t>Diskutér, hvordan man kan anvende principperne om at understøtte elevernes øvelse i forskellige praktiske indholdsområder.</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da-DK" sz="1800" dirty="0">
                <a:effectLst/>
                <a:ea typeface="Calibri" panose="020F0502020204030204" pitchFamily="34" charset="0"/>
                <a:cs typeface="Calibri" panose="020F0502020204030204" pitchFamily="34" charset="0"/>
              </a:rPr>
              <a:t>Diskutér, hvilke forhold der kan udfordre øvelsesdimensionen i idrætsundervisningen, og hvordan man kan tage forbehold for disse.</a:t>
            </a:r>
            <a:endParaRPr lang="da-DK" sz="1800" dirty="0">
              <a:effectLst/>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347007051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2E6D686-AEBF-CD21-CDFF-B69AAD0D5269}"/>
              </a:ext>
            </a:extLst>
          </p:cNvPr>
          <p:cNvSpPr>
            <a:spLocks noGrp="1"/>
          </p:cNvSpPr>
          <p:nvPr>
            <p:ph type="title"/>
          </p:nvPr>
        </p:nvSpPr>
        <p:spPr/>
        <p:txBody>
          <a:bodyPr/>
          <a:lstStyle/>
          <a:p>
            <a:r>
              <a:rPr lang="da-DK" sz="4000" dirty="0">
                <a:solidFill>
                  <a:srgbClr val="2F5496"/>
                </a:solidFill>
                <a:effectLst/>
                <a:ea typeface="Times New Roman" panose="02020603050405020304" pitchFamily="18" charset="0"/>
                <a:cs typeface="Times New Roman" panose="02020603050405020304" pitchFamily="18" charset="0"/>
              </a:rPr>
              <a:t>Kapitel 12 Kamp</a:t>
            </a:r>
            <a:br>
              <a:rPr lang="da-DK" sz="1800"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Martin Sækmose Lykkegaard</a:t>
            </a:r>
            <a:endParaRPr lang="da-DK" dirty="0"/>
          </a:p>
        </p:txBody>
      </p:sp>
      <p:sp>
        <p:nvSpPr>
          <p:cNvPr id="3" name="Pladsholder til indhold 2">
            <a:extLst>
              <a:ext uri="{FF2B5EF4-FFF2-40B4-BE49-F238E27FC236}">
                <a16:creationId xmlns:a16="http://schemas.microsoft.com/office/drawing/2014/main" id="{00DECBDF-7A92-7CD5-0183-2E5CD79F1BE0}"/>
              </a:ext>
            </a:extLst>
          </p:cNvPr>
          <p:cNvSpPr>
            <a:spLocks noGrp="1"/>
          </p:cNvSpPr>
          <p:nvPr>
            <p:ph idx="1"/>
          </p:nvPr>
        </p:nvSpPr>
        <p:spPr/>
        <p:txBody>
          <a:bodyPr/>
          <a:lstStyle/>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Hvad kendetegner kamp som dimension i idrætsfaget?</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Beskriv, hvad kampens pædagogiske potentialer er. Synes du, der er andre end dem, der peges på i kapitlet?</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Diskutér, hvad der kan være afgørende for, om disse potentialer kommer til udtryk eller ikke kommer til udtryk. </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Diskutér, hvordan kampe i idrætsfaget kan hænge sammen med samarbejde, dømmekraft og demokrati.</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da-DK" sz="1800" dirty="0">
                <a:effectLst/>
                <a:ea typeface="Times New Roman" panose="02020603050405020304" pitchFamily="18" charset="0"/>
                <a:cs typeface="Times New Roman" panose="02020603050405020304" pitchFamily="18" charset="0"/>
              </a:rPr>
              <a:t>Diskutér, hvordan du vil sørge for, at en kamp i et specifikt idrætsområde (vælg selv) bidrager positivt til elevernes dannelse.</a:t>
            </a:r>
            <a:endParaRPr lang="da-DK" sz="1800" dirty="0">
              <a:effectLst/>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113668788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E8CE2B3-B70A-B7C8-6477-865B9D5E6D58}"/>
              </a:ext>
            </a:extLst>
          </p:cNvPr>
          <p:cNvSpPr>
            <a:spLocks noGrp="1"/>
          </p:cNvSpPr>
          <p:nvPr>
            <p:ph type="title"/>
          </p:nvPr>
        </p:nvSpPr>
        <p:spPr/>
        <p:txBody>
          <a:bodyPr/>
          <a:lstStyle/>
          <a:p>
            <a:r>
              <a:rPr lang="da-DK" sz="4000" dirty="0">
                <a:solidFill>
                  <a:srgbClr val="2F5496"/>
                </a:solidFill>
                <a:effectLst/>
                <a:ea typeface="Times New Roman" panose="02020603050405020304" pitchFamily="18" charset="0"/>
                <a:cs typeface="Times New Roman" panose="02020603050405020304" pitchFamily="18" charset="0"/>
              </a:rPr>
              <a:t>Kapitel 13 Præstation</a:t>
            </a:r>
            <a:br>
              <a:rPr lang="da-DK" sz="1800"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Louise Kamuk Storm</a:t>
            </a:r>
            <a:endParaRPr lang="da-DK" dirty="0"/>
          </a:p>
        </p:txBody>
      </p:sp>
      <p:sp>
        <p:nvSpPr>
          <p:cNvPr id="3" name="Pladsholder til indhold 2">
            <a:extLst>
              <a:ext uri="{FF2B5EF4-FFF2-40B4-BE49-F238E27FC236}">
                <a16:creationId xmlns:a16="http://schemas.microsoft.com/office/drawing/2014/main" id="{C01CC16A-EB2F-609E-E5A6-7C4FC35BB15F}"/>
              </a:ext>
            </a:extLst>
          </p:cNvPr>
          <p:cNvSpPr>
            <a:spLocks noGrp="1"/>
          </p:cNvSpPr>
          <p:nvPr>
            <p:ph idx="1"/>
          </p:nvPr>
        </p:nvSpPr>
        <p:spPr>
          <a:xfrm>
            <a:off x="838200" y="1819922"/>
            <a:ext cx="10515600" cy="4357041"/>
          </a:xfrm>
        </p:spPr>
        <p:txBody>
          <a:bodyPr/>
          <a:lstStyle/>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Beskriv med dine egne ord, hvad præstation er. </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Diskutér, hvorfor præstation kan være en værdifuld dimension i idrætsundervisningen og skolen generelt.</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Giv eksempler inden for mindst tre forskellige praktiske indholdsområder på, hvordan man kan arbejde med præstation som en dimension i idrætsundervisningen.</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Hvordan kan man bruge præstation til at understøtte elevernes arbejde med deres færdigheder/kompetencer?</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da-DK" sz="1800" dirty="0">
                <a:effectLst/>
                <a:ea typeface="Times New Roman" panose="02020603050405020304" pitchFamily="18" charset="0"/>
                <a:cs typeface="Times New Roman" panose="02020603050405020304" pitchFamily="18" charset="0"/>
              </a:rPr>
              <a:t>Hvilke forhold kan udfordre præstationsdimensionen i idrætsundervisningen, og hvordan kan man tage forbehold for disse?</a:t>
            </a:r>
            <a:endParaRPr lang="da-DK" sz="1800" dirty="0">
              <a:effectLst/>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357585256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34ABDB1-8319-D447-AB21-66F50C581E74}"/>
              </a:ext>
            </a:extLst>
          </p:cNvPr>
          <p:cNvSpPr>
            <a:spLocks noGrp="1"/>
          </p:cNvSpPr>
          <p:nvPr>
            <p:ph type="title"/>
          </p:nvPr>
        </p:nvSpPr>
        <p:spPr/>
        <p:txBody>
          <a:bodyPr/>
          <a:lstStyle/>
          <a:p>
            <a:r>
              <a:rPr lang="da-DK" sz="4000" dirty="0">
                <a:solidFill>
                  <a:srgbClr val="2F5496"/>
                </a:solidFill>
                <a:effectLst/>
                <a:ea typeface="Times New Roman" panose="02020603050405020304" pitchFamily="18" charset="0"/>
                <a:cs typeface="Times New Roman" panose="02020603050405020304" pitchFamily="18" charset="0"/>
              </a:rPr>
              <a:t>Kapitel 14 Kropserfaring</a:t>
            </a:r>
            <a:br>
              <a:rPr lang="da-DK" sz="1800"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Helle Winther</a:t>
            </a:r>
            <a:endParaRPr lang="da-DK" dirty="0"/>
          </a:p>
        </p:txBody>
      </p:sp>
      <p:sp>
        <p:nvSpPr>
          <p:cNvPr id="3" name="Pladsholder til indhold 2">
            <a:extLst>
              <a:ext uri="{FF2B5EF4-FFF2-40B4-BE49-F238E27FC236}">
                <a16:creationId xmlns:a16="http://schemas.microsoft.com/office/drawing/2014/main" id="{FAB0B1A7-7548-EB0C-7E29-E69FA95EDC71}"/>
              </a:ext>
            </a:extLst>
          </p:cNvPr>
          <p:cNvSpPr>
            <a:spLocks noGrp="1"/>
          </p:cNvSpPr>
          <p:nvPr>
            <p:ph idx="1"/>
          </p:nvPr>
        </p:nvSpPr>
        <p:spPr>
          <a:xfrm>
            <a:off x="838200" y="1828800"/>
            <a:ext cx="10515600" cy="4348163"/>
          </a:xfrm>
        </p:spPr>
        <p:txBody>
          <a:bodyPr>
            <a:normAutofit lnSpcReduction="10000"/>
          </a:bodyPr>
          <a:lstStyle/>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Giv en kort forklaring på, hvad kropserfaring er, og begrund, hvad der for dig er de vigtigste pointer i kapitlet.</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Hvordan kan man forstå begreberne kropsbillede og kropsskema?</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Vælg hver især en eller to idrætssituationer, der har været særligt berigende, rørende, forandrende eller udfordrende. I må gerne enten tænke på en elev fra jeres praktik eller tænke tilbage på jer selv som børn/unge. Fokus skal være på kropserfaring. Skriv det ned som en lille fortælling/oplevelsesbeskrivelse. Del jeres fortællinger i gruppen.</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Hvordan kan I forstå fortællingerne gennem begreber fra kapitlet? Brug især begreberne kropslig dannelse, ”jeg er”, ”jeg kan”, selvtillid og selvværd samt den bevægelsespsykologiske teorimodel.</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Drøft, hvilke muligheder I ser i at fokusere på kropserfaring i idrætsundervisningen.</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da-DK" sz="1800" dirty="0">
                <a:effectLst/>
                <a:ea typeface="Times New Roman" panose="02020603050405020304" pitchFamily="18" charset="0"/>
                <a:cs typeface="Times New Roman" panose="02020603050405020304" pitchFamily="18" charset="0"/>
              </a:rPr>
              <a:t>Vælg herefter et klassetrin, som I fokuserer på, og tal om, hvordan I konkret kan arbejde med kropserfaring i idrætsundervisningen. Brug de teoretiske begreber og de 11 guidelines som omdrejningspunkt.</a:t>
            </a:r>
            <a:endParaRPr lang="da-DK" sz="1800" dirty="0">
              <a:effectLst/>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8681215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653032B-9C40-8852-DDDF-FF33DE37370B}"/>
              </a:ext>
            </a:extLst>
          </p:cNvPr>
          <p:cNvSpPr>
            <a:spLocks noGrp="1"/>
          </p:cNvSpPr>
          <p:nvPr>
            <p:ph type="title"/>
          </p:nvPr>
        </p:nvSpPr>
        <p:spPr/>
        <p:txBody>
          <a:bodyPr/>
          <a:lstStyle/>
          <a:p>
            <a:r>
              <a:rPr lang="da-DK" sz="4000" dirty="0">
                <a:solidFill>
                  <a:srgbClr val="2F5496"/>
                </a:solidFill>
                <a:effectLst/>
                <a:ea typeface="Times New Roman" panose="02020603050405020304" pitchFamily="18" charset="0"/>
                <a:cs typeface="Times New Roman" panose="02020603050405020304" pitchFamily="18" charset="0"/>
              </a:rPr>
              <a:t>Kapitel 15 Fortælling</a:t>
            </a:r>
            <a:br>
              <a:rPr lang="da-DK" sz="1800"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Helle Winther</a:t>
            </a:r>
            <a:endParaRPr lang="da-DK" dirty="0"/>
          </a:p>
        </p:txBody>
      </p:sp>
      <p:sp>
        <p:nvSpPr>
          <p:cNvPr id="3" name="Pladsholder til indhold 2">
            <a:extLst>
              <a:ext uri="{FF2B5EF4-FFF2-40B4-BE49-F238E27FC236}">
                <a16:creationId xmlns:a16="http://schemas.microsoft.com/office/drawing/2014/main" id="{F1DA9971-FD55-B09F-B6A5-796262884CD6}"/>
              </a:ext>
            </a:extLst>
          </p:cNvPr>
          <p:cNvSpPr>
            <a:spLocks noGrp="1"/>
          </p:cNvSpPr>
          <p:nvPr>
            <p:ph idx="1"/>
          </p:nvPr>
        </p:nvSpPr>
        <p:spPr/>
        <p:txBody>
          <a:bodyPr/>
          <a:lstStyle/>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Hvad er for dig de vigtigste pointer i kapitlet?</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Hvilke potentialer og udfordringer ser du i at arbejde med en kropslig-sanselig pædagogik og æstetiske læreprocesser i børnehøjde?</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Vælg en målgruppe (fx 5. klasse). Prøv nu, om du kan brainstorme på et fortælletema til idrætsundervisningen her.</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Hvilke fortællemåder kunne du bruge – og hvordan vil du bygge undervisningen op?</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Hvilke lærerroller kan du benytte dig af?</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da-DK" sz="1800" dirty="0">
                <a:effectLst/>
                <a:ea typeface="Times New Roman" panose="02020603050405020304" pitchFamily="18" charset="0"/>
                <a:cs typeface="Times New Roman" panose="02020603050405020304" pitchFamily="18" charset="0"/>
              </a:rPr>
              <a:t>Hvilke ressourcer og udviklingsmuligheder har I hver især i forhold til den professionspersonlige ledelseskompetence i det fortællende univers?</a:t>
            </a:r>
            <a:endParaRPr lang="da-DK" sz="1800" dirty="0">
              <a:effectLst/>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28378493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39B5C2-0981-3D88-3CAA-FFA43B5E0E09}"/>
              </a:ext>
            </a:extLst>
          </p:cNvPr>
          <p:cNvSpPr>
            <a:spLocks noGrp="1"/>
          </p:cNvSpPr>
          <p:nvPr>
            <p:ph type="title"/>
          </p:nvPr>
        </p:nvSpPr>
        <p:spPr/>
        <p:txBody>
          <a:bodyPr>
            <a:normAutofit/>
          </a:bodyPr>
          <a:lstStyle/>
          <a:p>
            <a:r>
              <a:rPr lang="da-DK" sz="4000" dirty="0">
                <a:solidFill>
                  <a:srgbClr val="2F5496"/>
                </a:solidFill>
                <a:effectLst/>
                <a:ea typeface="Times New Roman" panose="02020603050405020304" pitchFamily="18" charset="0"/>
                <a:cs typeface="Times New Roman" panose="02020603050405020304" pitchFamily="18" charset="0"/>
              </a:rPr>
              <a:t>Intro til del 4: Praktiske indholdsområder</a:t>
            </a:r>
            <a:br>
              <a:rPr lang="da-DK" sz="8000"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Jens-Ole Jensen, Thomas Piaster og Henrik Taarsted Jørgensen</a:t>
            </a:r>
            <a:endParaRPr lang="da-DK" sz="1800" dirty="0"/>
          </a:p>
        </p:txBody>
      </p:sp>
      <p:sp>
        <p:nvSpPr>
          <p:cNvPr id="3" name="Pladsholder til indhold 2">
            <a:extLst>
              <a:ext uri="{FF2B5EF4-FFF2-40B4-BE49-F238E27FC236}">
                <a16:creationId xmlns:a16="http://schemas.microsoft.com/office/drawing/2014/main" id="{A7D42804-5D23-3802-BE1F-2A15DAC38AA5}"/>
              </a:ext>
            </a:extLst>
          </p:cNvPr>
          <p:cNvSpPr>
            <a:spLocks noGrp="1"/>
          </p:cNvSpPr>
          <p:nvPr>
            <p:ph idx="1"/>
          </p:nvPr>
        </p:nvSpPr>
        <p:spPr/>
        <p:txBody>
          <a:bodyPr/>
          <a:lstStyle/>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Giv en kort introduktion til hver af de ni praktiske indholdsområder, hvor du angiver nogle væsentlige kendetegn og giver et praktisk eksempel på en eller flere idrætsaktiviteter fra hvert indholdsområde.</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Hvad er dine egne erfaringer med aktiviteter og idrætter fra de forskellige indholdsområder?</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Diskutér betydningen af både bredde og dybde i idrætsundervisningen, og skitsér et eksempel på en årsplan, som tilgodeser både bredde og dybde.</a:t>
            </a:r>
          </a:p>
          <a:p>
            <a:pPr marL="342900" lvl="0" indent="-342900">
              <a:lnSpc>
                <a:spcPct val="107000"/>
              </a:lnSpc>
              <a:spcAft>
                <a:spcPts val="800"/>
              </a:spcAft>
              <a:buFont typeface="+mj-lt"/>
              <a:buAutoNum type="arabicPeriod"/>
            </a:pPr>
            <a:r>
              <a:rPr lang="da-DK" sz="1800" dirty="0">
                <a:effectLst/>
                <a:ea typeface="Calibri" panose="020F0502020204030204" pitchFamily="34" charset="0"/>
                <a:cs typeface="Times New Roman" panose="02020603050405020304" pitchFamily="18" charset="0"/>
              </a:rPr>
              <a:t>Diskutér, hvordan man kan bruge forskellige indholdsområder til at sætte fokus på en enkelt dimension, og giv to konkrete eksempler.</a:t>
            </a:r>
          </a:p>
          <a:p>
            <a:endParaRPr lang="da-DK" dirty="0"/>
          </a:p>
        </p:txBody>
      </p:sp>
    </p:spTree>
    <p:extLst>
      <p:ext uri="{BB962C8B-B14F-4D97-AF65-F5344CB8AC3E}">
        <p14:creationId xmlns:p14="http://schemas.microsoft.com/office/powerpoint/2010/main" val="92402330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DD027A-2B38-AF5B-468A-49706F232658}"/>
              </a:ext>
            </a:extLst>
          </p:cNvPr>
          <p:cNvSpPr>
            <a:spLocks noGrp="1"/>
          </p:cNvSpPr>
          <p:nvPr>
            <p:ph type="title"/>
          </p:nvPr>
        </p:nvSpPr>
        <p:spPr/>
        <p:txBody>
          <a:bodyPr/>
          <a:lstStyle/>
          <a:p>
            <a:r>
              <a:rPr lang="da-DK" sz="4000" dirty="0">
                <a:solidFill>
                  <a:srgbClr val="2F5496"/>
                </a:solidFill>
                <a:effectLst/>
                <a:ea typeface="Times New Roman" panose="02020603050405020304" pitchFamily="18" charset="0"/>
                <a:cs typeface="Times New Roman" panose="02020603050405020304" pitchFamily="18" charset="0"/>
              </a:rPr>
              <a:t>Kapitel 16 Kropsbasis</a:t>
            </a:r>
            <a:br>
              <a:rPr lang="da-DK" sz="1800"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Martin Elmbæk Knudsen</a:t>
            </a:r>
            <a:endParaRPr lang="da-DK" dirty="0"/>
          </a:p>
        </p:txBody>
      </p:sp>
      <p:sp>
        <p:nvSpPr>
          <p:cNvPr id="3" name="Pladsholder til indhold 2">
            <a:extLst>
              <a:ext uri="{FF2B5EF4-FFF2-40B4-BE49-F238E27FC236}">
                <a16:creationId xmlns:a16="http://schemas.microsoft.com/office/drawing/2014/main" id="{A8E2F9EF-5F92-0688-D48E-7625CFE46013}"/>
              </a:ext>
            </a:extLst>
          </p:cNvPr>
          <p:cNvSpPr>
            <a:spLocks noGrp="1"/>
          </p:cNvSpPr>
          <p:nvPr>
            <p:ph idx="1"/>
          </p:nvPr>
        </p:nvSpPr>
        <p:spPr/>
        <p:txBody>
          <a:bodyPr>
            <a:normAutofit fontScale="92500" lnSpcReduction="10000"/>
          </a:bodyPr>
          <a:lstStyle/>
          <a:p>
            <a:pPr marL="342900" lvl="0" indent="-342900">
              <a:lnSpc>
                <a:spcPct val="105000"/>
              </a:lnSpc>
              <a:buFont typeface="+mj-lt"/>
              <a:buAutoNum type="arabicPeriod"/>
            </a:pPr>
            <a:r>
              <a:rPr lang="da-DK" sz="1800" dirty="0">
                <a:effectLst/>
                <a:latin typeface="+mj-lt"/>
                <a:ea typeface="Calibri" panose="020F0502020204030204" pitchFamily="34" charset="0"/>
                <a:cs typeface="Calibri" panose="020F0502020204030204" pitchFamily="34" charset="0"/>
              </a:rPr>
              <a:t>Beskriv kort, hvad kropsbasis er, og forklar, hvad der menes med ”det fællesidrætslige”, og giv eksempler på tværdisciplinært indhold, der kan arbejdes med i kropsbasis.</a:t>
            </a:r>
            <a:endParaRPr lang="da-DK" sz="1800" dirty="0">
              <a:effectLst/>
              <a:latin typeface="+mj-l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latin typeface="+mj-lt"/>
                <a:ea typeface="Calibri" panose="020F0502020204030204" pitchFamily="34" charset="0"/>
                <a:cs typeface="Calibri" panose="020F0502020204030204" pitchFamily="34" charset="0"/>
              </a:rPr>
              <a:t>Beskriv og diskutér, hvordan centrale begreber fra henholdsvis Wolfgang </a:t>
            </a:r>
            <a:r>
              <a:rPr lang="da-DK" sz="1800" dirty="0" err="1">
                <a:effectLst/>
                <a:latin typeface="+mj-lt"/>
                <a:ea typeface="Calibri" panose="020F0502020204030204" pitchFamily="34" charset="0"/>
                <a:cs typeface="Calibri" panose="020F0502020204030204" pitchFamily="34" charset="0"/>
              </a:rPr>
              <a:t>Klafki</a:t>
            </a:r>
            <a:r>
              <a:rPr lang="da-DK" sz="1800" dirty="0">
                <a:effectLst/>
                <a:latin typeface="+mj-lt"/>
                <a:ea typeface="Calibri" panose="020F0502020204030204" pitchFamily="34" charset="0"/>
                <a:cs typeface="Calibri" panose="020F0502020204030204" pitchFamily="34" charset="0"/>
              </a:rPr>
              <a:t> og Gert </a:t>
            </a:r>
            <a:r>
              <a:rPr lang="da-DK" sz="1800" dirty="0" err="1">
                <a:effectLst/>
                <a:latin typeface="+mj-lt"/>
                <a:ea typeface="Calibri" panose="020F0502020204030204" pitchFamily="34" charset="0"/>
                <a:cs typeface="Calibri" panose="020F0502020204030204" pitchFamily="34" charset="0"/>
              </a:rPr>
              <a:t>Biesta</a:t>
            </a:r>
            <a:r>
              <a:rPr lang="da-DK" sz="1800" dirty="0">
                <a:effectLst/>
                <a:latin typeface="+mj-lt"/>
                <a:ea typeface="Calibri" panose="020F0502020204030204" pitchFamily="34" charset="0"/>
                <a:cs typeface="Calibri" panose="020F0502020204030204" pitchFamily="34" charset="0"/>
              </a:rPr>
              <a:t> kan bruges til at diskutere formålet med kropsbasis.</a:t>
            </a:r>
            <a:endParaRPr lang="da-DK" sz="1800" dirty="0">
              <a:effectLst/>
              <a:latin typeface="+mj-l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latin typeface="+mj-lt"/>
                <a:ea typeface="Calibri" panose="020F0502020204030204" pitchFamily="34" charset="0"/>
                <a:cs typeface="Calibri" panose="020F0502020204030204" pitchFamily="34" charset="0"/>
              </a:rPr>
              <a:t>Hvilke temaer kan du formulere til undervisning i kropsbasis? Overvej dernæst, om dine temaer eksplicit indeholder fællesidrætslige begreber af både kropslig, social og psykisk karakter, eller om temaerne lægger op til, at det er idrætslæreren, der skal bringe begreber i spil, som ikke eksplicit er nævnt i formuleringen af det enkelte tema. </a:t>
            </a:r>
            <a:endParaRPr lang="da-DK" sz="1800" dirty="0">
              <a:effectLst/>
              <a:latin typeface="+mj-l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latin typeface="+mj-lt"/>
                <a:ea typeface="Calibri" panose="020F0502020204030204" pitchFamily="34" charset="0"/>
                <a:cs typeface="Calibri" panose="020F0502020204030204" pitchFamily="34" charset="0"/>
              </a:rPr>
              <a:t>Diskutér forskelle mellem de tre opfattelser af kropsbasis (den universelle, den originale og værestedet), og giv eksempler på, hvordan de forskellige opfattelser kan have betydning for, hvordan kropsbasis planlægges og gennemføres i idrætsundervisningen. </a:t>
            </a:r>
            <a:endParaRPr lang="da-DK" sz="1800" dirty="0">
              <a:effectLst/>
              <a:latin typeface="+mj-l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latin typeface="+mj-lt"/>
                <a:ea typeface="Calibri" panose="020F0502020204030204" pitchFamily="34" charset="0"/>
                <a:cs typeface="Calibri" panose="020F0502020204030204" pitchFamily="34" charset="0"/>
              </a:rPr>
              <a:t>Diskutér, hvilken opfattelse af kropsbasis du finder mest relevant i skoleidræt.</a:t>
            </a:r>
            <a:endParaRPr lang="da-DK" sz="1800" dirty="0">
              <a:effectLst/>
              <a:latin typeface="+mj-lt"/>
              <a:ea typeface="Calibri" panose="020F0502020204030204" pitchFamily="34" charset="0"/>
              <a:cs typeface="Times New Roman" panose="02020603050405020304" pitchFamily="18" charset="0"/>
            </a:endParaRPr>
          </a:p>
          <a:p>
            <a:pPr marL="342900" lvl="0" indent="-342900">
              <a:lnSpc>
                <a:spcPct val="105000"/>
              </a:lnSpc>
              <a:spcAft>
                <a:spcPts val="800"/>
              </a:spcAft>
              <a:buFont typeface="+mj-lt"/>
              <a:buAutoNum type="arabicPeriod"/>
            </a:pPr>
            <a:r>
              <a:rPr lang="da-DK" sz="1800" dirty="0">
                <a:effectLst/>
                <a:latin typeface="+mj-lt"/>
                <a:ea typeface="Calibri" panose="020F0502020204030204" pitchFamily="34" charset="0"/>
                <a:cs typeface="Calibri" panose="020F0502020204030204" pitchFamily="34" charset="0"/>
              </a:rPr>
              <a:t>Hvilke eksempler kan du give på en bred tilgang til det kropslige indhold i kropsbasisaktiviteter? Start med at tænke ud fra koordinationsmæssige egenskaber.</a:t>
            </a:r>
            <a:endParaRPr lang="da-DK" sz="1800" dirty="0">
              <a:effectLst/>
              <a:latin typeface="+mj-lt"/>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207471477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EEF6B1-0E92-36EC-FA76-F9D9F157F323}"/>
              </a:ext>
            </a:extLst>
          </p:cNvPr>
          <p:cNvSpPr>
            <a:spLocks noGrp="1"/>
          </p:cNvSpPr>
          <p:nvPr>
            <p:ph type="title"/>
          </p:nvPr>
        </p:nvSpPr>
        <p:spPr/>
        <p:txBody>
          <a:bodyPr/>
          <a:lstStyle/>
          <a:p>
            <a:r>
              <a:rPr lang="da-DK" sz="4000" dirty="0">
                <a:solidFill>
                  <a:srgbClr val="2F5496"/>
                </a:solidFill>
                <a:effectLst/>
                <a:ea typeface="Times New Roman" panose="02020603050405020304" pitchFamily="18" charset="0"/>
                <a:cs typeface="Times New Roman" panose="02020603050405020304" pitchFamily="18" charset="0"/>
              </a:rPr>
              <a:t>Kapitel 17 Boldbasis og boldspil</a:t>
            </a:r>
            <a:br>
              <a:rPr lang="da-DK" sz="1800"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Andreas Bolding Christensen</a:t>
            </a:r>
            <a:endParaRPr lang="da-DK" dirty="0"/>
          </a:p>
        </p:txBody>
      </p:sp>
      <p:sp>
        <p:nvSpPr>
          <p:cNvPr id="3" name="Pladsholder til indhold 2">
            <a:extLst>
              <a:ext uri="{FF2B5EF4-FFF2-40B4-BE49-F238E27FC236}">
                <a16:creationId xmlns:a16="http://schemas.microsoft.com/office/drawing/2014/main" id="{03A0447F-7B13-2412-2930-6B183A6AF785}"/>
              </a:ext>
            </a:extLst>
          </p:cNvPr>
          <p:cNvSpPr>
            <a:spLocks noGrp="1"/>
          </p:cNvSpPr>
          <p:nvPr>
            <p:ph idx="1"/>
          </p:nvPr>
        </p:nvSpPr>
        <p:spPr>
          <a:xfrm>
            <a:off x="838200" y="1690688"/>
            <a:ext cx="10515600" cy="4594702"/>
          </a:xfrm>
        </p:spPr>
        <p:txBody>
          <a:bodyPr>
            <a:normAutofit lnSpcReduction="10000"/>
          </a:bodyPr>
          <a:lstStyle/>
          <a:p>
            <a:pPr marL="342900" lvl="0" indent="-342900">
              <a:lnSpc>
                <a:spcPct val="105000"/>
              </a:lnSpc>
              <a:buFont typeface="+mj-lt"/>
              <a:buAutoNum type="arabicPeriod"/>
            </a:pPr>
            <a:r>
              <a:rPr lang="da-DK" sz="1700" dirty="0">
                <a:effectLst/>
                <a:ea typeface="Calibri" panose="020F0502020204030204" pitchFamily="34" charset="0"/>
                <a:cs typeface="Calibri" panose="020F0502020204030204" pitchFamily="34" charset="0"/>
              </a:rPr>
              <a:t>Hvad er forskellen på boldbasis og boldspil? Og hvad kendetegner de enkelte boldspilsfamilier, og hvordan er de forskellige fra hinanden?</a:t>
            </a:r>
            <a:endParaRPr lang="da-DK" sz="17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700" dirty="0">
                <a:effectLst/>
                <a:ea typeface="Calibri" panose="020F0502020204030204" pitchFamily="34" charset="0"/>
                <a:cs typeface="Calibri" panose="020F0502020204030204" pitchFamily="34" charset="0"/>
              </a:rPr>
              <a:t>Hvilke argumenter vil du bruge over for medstuderende, elever, forældre eller kolleger, når du skal fortælle, hvorfor det er relevant for eleverne at møde og fordybe sig i området boldbasis og boldspil? Argumentér ud fra én boldspilsfamilie ad gangen (det er ikke nok at begrunde ud fra, at det er en del af Fælles Mål).</a:t>
            </a:r>
            <a:endParaRPr lang="da-DK" sz="17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700" dirty="0">
                <a:effectLst/>
                <a:ea typeface="Calibri" panose="020F0502020204030204" pitchFamily="34" charset="0"/>
                <a:cs typeface="Calibri" panose="020F0502020204030204" pitchFamily="34" charset="0"/>
              </a:rPr>
              <a:t>Med afsæt i boldspilsfamilierne fra figur 17.1 (Boldspilsfamilier – kendetegn og mønstre) skal du vurdere, hvordan du kan løse de udfordringer, der er angivet som didaktisk spørgsmål.</a:t>
            </a:r>
            <a:endParaRPr lang="da-DK" sz="17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700" dirty="0">
                <a:effectLst/>
                <a:ea typeface="Calibri" panose="020F0502020204030204" pitchFamily="34" charset="0"/>
                <a:cs typeface="Calibri" panose="020F0502020204030204" pitchFamily="34" charset="0"/>
              </a:rPr>
              <a:t>Du skal udvikle en boldspilsaktivitet og et specifikt fagligt indhold. </a:t>
            </a:r>
            <a:endParaRPr lang="da-DK" sz="1700" dirty="0">
              <a:effectLst/>
              <a:ea typeface="Calibri" panose="020F0502020204030204" pitchFamily="34" charset="0"/>
              <a:cs typeface="Times New Roman" panose="02020603050405020304" pitchFamily="18" charset="0"/>
            </a:endParaRPr>
          </a:p>
          <a:p>
            <a:pPr marL="742950" lvl="1" indent="-285750">
              <a:lnSpc>
                <a:spcPct val="105000"/>
              </a:lnSpc>
              <a:buFont typeface="+mj-lt"/>
              <a:buAutoNum type="alphaLcPeriod"/>
            </a:pPr>
            <a:r>
              <a:rPr lang="da-DK" sz="1700" dirty="0">
                <a:effectLst/>
                <a:ea typeface="Calibri" panose="020F0502020204030204" pitchFamily="34" charset="0"/>
                <a:cs typeface="Calibri" panose="020F0502020204030204" pitchFamily="34" charset="0"/>
              </a:rPr>
              <a:t>Vælg først en boldspilsfamilie og herunder en spilfase.</a:t>
            </a:r>
            <a:endParaRPr lang="da-DK" sz="1700" dirty="0">
              <a:effectLst/>
              <a:ea typeface="Calibri" panose="020F0502020204030204" pitchFamily="34" charset="0"/>
              <a:cs typeface="Times New Roman" panose="02020603050405020304" pitchFamily="18" charset="0"/>
            </a:endParaRPr>
          </a:p>
          <a:p>
            <a:pPr marL="742950" lvl="1" indent="-285750">
              <a:lnSpc>
                <a:spcPct val="105000"/>
              </a:lnSpc>
              <a:buFont typeface="+mj-lt"/>
              <a:buAutoNum type="alphaLcPeriod"/>
            </a:pPr>
            <a:r>
              <a:rPr lang="da-DK" sz="1700" dirty="0">
                <a:effectLst/>
                <a:ea typeface="Calibri" panose="020F0502020204030204" pitchFamily="34" charset="0"/>
                <a:cs typeface="Calibri" panose="020F0502020204030204" pitchFamily="34" charset="0"/>
              </a:rPr>
              <a:t>Udvælg dernæst en central teknisk eller taktisk færdighed, der er relevant for den pågældende spilfase. </a:t>
            </a:r>
            <a:endParaRPr lang="da-DK" sz="1700" dirty="0">
              <a:effectLst/>
              <a:ea typeface="Calibri" panose="020F0502020204030204" pitchFamily="34" charset="0"/>
              <a:cs typeface="Times New Roman" panose="02020603050405020304" pitchFamily="18" charset="0"/>
            </a:endParaRPr>
          </a:p>
          <a:p>
            <a:pPr marL="742950" lvl="1" indent="-285750">
              <a:lnSpc>
                <a:spcPct val="105000"/>
              </a:lnSpc>
              <a:buFont typeface="+mj-lt"/>
              <a:buAutoNum type="alphaLcPeriod"/>
            </a:pPr>
            <a:r>
              <a:rPr lang="da-DK" sz="1700" dirty="0">
                <a:effectLst/>
                <a:ea typeface="Calibri" panose="020F0502020204030204" pitchFamily="34" charset="0"/>
                <a:cs typeface="Calibri" panose="020F0502020204030204" pitchFamily="34" charset="0"/>
              </a:rPr>
              <a:t>Brug spilhjulet til at udvikle to forskellige aktiviteter, hvor eleverne arbejder med den udvalgte tekniske eller taktiske færdighed, men på to forskellige trin af den dynamiske boldspilstrappe. </a:t>
            </a:r>
            <a:endParaRPr lang="da-DK" sz="1700" dirty="0">
              <a:effectLst/>
              <a:ea typeface="Calibri" panose="020F0502020204030204" pitchFamily="34" charset="0"/>
              <a:cs typeface="Times New Roman" panose="02020603050405020304" pitchFamily="18" charset="0"/>
            </a:endParaRPr>
          </a:p>
          <a:p>
            <a:pPr marL="342900" lvl="0" indent="-342900">
              <a:lnSpc>
                <a:spcPct val="105000"/>
              </a:lnSpc>
              <a:spcAft>
                <a:spcPts val="800"/>
              </a:spcAft>
              <a:buFont typeface="+mj-lt"/>
              <a:buAutoNum type="arabicPeriod"/>
            </a:pPr>
            <a:r>
              <a:rPr lang="da-DK" sz="1700" dirty="0">
                <a:effectLst/>
                <a:ea typeface="Calibri" panose="020F0502020204030204" pitchFamily="34" charset="0"/>
                <a:cs typeface="Calibri" panose="020F0502020204030204" pitchFamily="34" charset="0"/>
              </a:rPr>
              <a:t>Hvilke argumenter for og imod at inddrage konkurrenceelementet i boldspilsundervisningen vækker mest resonans hos dig? Og hvorfor?</a:t>
            </a:r>
            <a:endParaRPr lang="da-DK" sz="1700" dirty="0">
              <a:effectLst/>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548575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7B6815F-BBC7-40F2-EBD7-51BE80685E81}"/>
              </a:ext>
            </a:extLst>
          </p:cNvPr>
          <p:cNvSpPr>
            <a:spLocks noGrp="1"/>
          </p:cNvSpPr>
          <p:nvPr>
            <p:ph type="title"/>
          </p:nvPr>
        </p:nvSpPr>
        <p:spPr/>
        <p:txBody>
          <a:bodyPr>
            <a:normAutofit/>
          </a:bodyPr>
          <a:lstStyle/>
          <a:p>
            <a:r>
              <a:rPr lang="da-DK" sz="4000" dirty="0">
                <a:solidFill>
                  <a:srgbClr val="2F5496"/>
                </a:solidFill>
                <a:effectLst/>
                <a:ea typeface="Times New Roman" panose="02020603050405020304" pitchFamily="18" charset="0"/>
                <a:cs typeface="Times New Roman" panose="02020603050405020304" pitchFamily="18" charset="0"/>
              </a:rPr>
              <a:t>Intro til del 1: Idræt som fag</a:t>
            </a:r>
            <a:br>
              <a:rPr lang="da-DK" sz="1800"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Jens-Ole Jensen, Thomas Piaster og Henrik Taarsted Jørgensen</a:t>
            </a:r>
            <a:endParaRPr lang="da-DK" dirty="0"/>
          </a:p>
        </p:txBody>
      </p:sp>
      <p:sp>
        <p:nvSpPr>
          <p:cNvPr id="3" name="Pladsholder til indhold 2">
            <a:extLst>
              <a:ext uri="{FF2B5EF4-FFF2-40B4-BE49-F238E27FC236}">
                <a16:creationId xmlns:a16="http://schemas.microsoft.com/office/drawing/2014/main" id="{E9975C2D-698A-E3B8-EF6F-16273AE38542}"/>
              </a:ext>
            </a:extLst>
          </p:cNvPr>
          <p:cNvSpPr>
            <a:spLocks noGrp="1"/>
          </p:cNvSpPr>
          <p:nvPr>
            <p:ph idx="1"/>
          </p:nvPr>
        </p:nvSpPr>
        <p:spPr/>
        <p:txBody>
          <a:bodyPr/>
          <a:lstStyle/>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Beskriv de tre bedste og de tre værste ting ved faget idræt i skolen.</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Beskriv relationen mellem idrætsundervisningens hvad, hvorfor og hvordan.</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Hvorfor skal eleverne undervises i idræt?</a:t>
            </a:r>
          </a:p>
          <a:p>
            <a:pPr marL="342900" lvl="0" indent="-342900">
              <a:lnSpc>
                <a:spcPct val="107000"/>
              </a:lnSpc>
              <a:spcAft>
                <a:spcPts val="800"/>
              </a:spcAft>
              <a:buFont typeface="+mj-lt"/>
              <a:buAutoNum type="arabicPeriod"/>
            </a:pPr>
            <a:r>
              <a:rPr lang="da-DK" sz="1800" dirty="0">
                <a:effectLst/>
                <a:ea typeface="Calibri" panose="020F0502020204030204" pitchFamily="34" charset="0"/>
                <a:cs typeface="Times New Roman" panose="02020603050405020304" pitchFamily="18" charset="0"/>
              </a:rPr>
              <a:t>Diskutér, hvilke potentialer og begrænsninger idrætsundervisning indeholder i forhold til at bidrage til elevernes dannelse og oplevelse af det gode (idræts)liv.</a:t>
            </a:r>
          </a:p>
          <a:p>
            <a:endParaRPr lang="da-DK" dirty="0"/>
          </a:p>
        </p:txBody>
      </p:sp>
    </p:spTree>
    <p:extLst>
      <p:ext uri="{BB962C8B-B14F-4D97-AF65-F5344CB8AC3E}">
        <p14:creationId xmlns:p14="http://schemas.microsoft.com/office/powerpoint/2010/main" val="38521190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6C07D1E-0257-2D6B-1ED1-88AD26D1A452}"/>
              </a:ext>
            </a:extLst>
          </p:cNvPr>
          <p:cNvSpPr>
            <a:spLocks noGrp="1"/>
          </p:cNvSpPr>
          <p:nvPr>
            <p:ph type="title"/>
          </p:nvPr>
        </p:nvSpPr>
        <p:spPr/>
        <p:txBody>
          <a:bodyPr/>
          <a:lstStyle/>
          <a:p>
            <a:r>
              <a:rPr lang="da-DK" sz="4000" dirty="0">
                <a:solidFill>
                  <a:srgbClr val="2F5496"/>
                </a:solidFill>
                <a:effectLst/>
                <a:ea typeface="Times New Roman" panose="02020603050405020304" pitchFamily="18" charset="0"/>
                <a:cs typeface="Times New Roman" panose="02020603050405020304" pitchFamily="18" charset="0"/>
              </a:rPr>
              <a:t>Kapitel 18 Dans og udtryk</a:t>
            </a:r>
            <a:br>
              <a:rPr lang="da-DK" sz="1800"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Birgitte Hedeskov</a:t>
            </a:r>
            <a:endParaRPr lang="da-DK" dirty="0"/>
          </a:p>
        </p:txBody>
      </p:sp>
      <p:sp>
        <p:nvSpPr>
          <p:cNvPr id="3" name="Pladsholder til indhold 2">
            <a:extLst>
              <a:ext uri="{FF2B5EF4-FFF2-40B4-BE49-F238E27FC236}">
                <a16:creationId xmlns:a16="http://schemas.microsoft.com/office/drawing/2014/main" id="{98931675-D7A7-1CAE-C83B-FD604730D003}"/>
              </a:ext>
            </a:extLst>
          </p:cNvPr>
          <p:cNvSpPr>
            <a:spLocks noGrp="1"/>
          </p:cNvSpPr>
          <p:nvPr>
            <p:ph idx="1"/>
          </p:nvPr>
        </p:nvSpPr>
        <p:spPr/>
        <p:txBody>
          <a:bodyPr/>
          <a:lstStyle/>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Se på det dansekulturelle landskab i figur 18.1. Hvad adskiller de forskellige dansekulturer, og hvad er fælles? Diskutér, om det er de rigtige kategorier, og om landskabet kunne se ud på andre måder. Tegn gerne dit eget bud på et dansekulturelt landskab.</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Hvad er forskellen på en basistilgang og en stilartstilgang? Giv eksempler på, hvordan din undervisning kan bygges op ud fra en basistilgang og ud fra en stilartstilgang. </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Hvordan kan du bruge figur 18.2 (Handleformer) og figur 18.3 (Dansehjulet) i din undervisning?</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Vælg en stilart eller en dansekultur. Diskutér, hvilken idrætspædagogisk dimension (jf. bogens del 3) du kunne tænke dig at sætte i spil, og giv eksempler på, hvordan du vil arbejde med det i forhold til et bestemt klassetrin.</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Hvad kan eleverne særligt lære af at arbejde med dans og udtryk?</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spcAft>
                <a:spcPts val="800"/>
              </a:spcAft>
              <a:buFont typeface="+mj-lt"/>
              <a:buAutoNum type="arabicPeriod"/>
            </a:pPr>
            <a:r>
              <a:rPr lang="da-DK" sz="1800" dirty="0">
                <a:effectLst/>
                <a:ea typeface="Calibri" panose="020F0502020204030204" pitchFamily="34" charset="0"/>
                <a:cs typeface="Calibri" panose="020F0502020204030204" pitchFamily="34" charset="0"/>
              </a:rPr>
              <a:t>Diskutér de udfordringer, der kan være ved at undervise i dans og udtryk i skolen. Kom med dit bud på, hvad der er vigtigt i forhold til at få eleverne til at deltage, og hvad det kræver af dig som lærer.</a:t>
            </a:r>
            <a:endParaRPr lang="da-DK" sz="1800" dirty="0">
              <a:effectLst/>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13931153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7AAD68-791B-2E1B-AE28-59E8CF1F9FB9}"/>
              </a:ext>
            </a:extLst>
          </p:cNvPr>
          <p:cNvSpPr>
            <a:spLocks noGrp="1"/>
          </p:cNvSpPr>
          <p:nvPr>
            <p:ph type="title"/>
          </p:nvPr>
        </p:nvSpPr>
        <p:spPr/>
        <p:txBody>
          <a:bodyPr/>
          <a:lstStyle/>
          <a:p>
            <a:r>
              <a:rPr lang="da-DK" sz="4000" dirty="0">
                <a:solidFill>
                  <a:srgbClr val="2F5496"/>
                </a:solidFill>
                <a:effectLst/>
                <a:ea typeface="Times New Roman" panose="02020603050405020304" pitchFamily="18" charset="0"/>
                <a:cs typeface="Times New Roman" panose="02020603050405020304" pitchFamily="18" charset="0"/>
              </a:rPr>
              <a:t>Kapitel 19 Løb, spring, kast</a:t>
            </a:r>
            <a:br>
              <a:rPr lang="da-DK" sz="1800"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Annie Hjort Pedersen og Kristian Hjort Normann Pedersen</a:t>
            </a:r>
            <a:endParaRPr lang="da-DK" dirty="0"/>
          </a:p>
        </p:txBody>
      </p:sp>
      <p:sp>
        <p:nvSpPr>
          <p:cNvPr id="3" name="Pladsholder til indhold 2">
            <a:extLst>
              <a:ext uri="{FF2B5EF4-FFF2-40B4-BE49-F238E27FC236}">
                <a16:creationId xmlns:a16="http://schemas.microsoft.com/office/drawing/2014/main" id="{30D1F60B-28C2-A910-E1DF-6FBBD3603E46}"/>
              </a:ext>
            </a:extLst>
          </p:cNvPr>
          <p:cNvSpPr>
            <a:spLocks noGrp="1"/>
          </p:cNvSpPr>
          <p:nvPr>
            <p:ph idx="1"/>
          </p:nvPr>
        </p:nvSpPr>
        <p:spPr/>
        <p:txBody>
          <a:bodyPr/>
          <a:lstStyle/>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Hvad karakteriserer de tre faser: atletik som leg, atletik som grundform og atletik som sport?</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Hvordan vil du/I organisere undervisningen i de tre faser, og hvilken rolle har du som lærer?</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Hvordan kan du/I arbejde med progression i undervisningen i løb, spring og kast – atletik, herunder undervisningsdifferentiering? Giv eksempler herpå.</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Diskutér, hvordan præstationsdimensionen kan anvendes i løb, spring og kast – atletik. Giv eksempler fra de tre faser, og begrund disse.</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spcAft>
                <a:spcPts val="800"/>
              </a:spcAft>
              <a:buFont typeface="+mj-lt"/>
              <a:buAutoNum type="arabicPeriod"/>
            </a:pPr>
            <a:r>
              <a:rPr lang="da-DK" sz="1800" dirty="0">
                <a:effectLst/>
                <a:ea typeface="Calibri" panose="020F0502020204030204" pitchFamily="34" charset="0"/>
                <a:cs typeface="Calibri" panose="020F0502020204030204" pitchFamily="34" charset="0"/>
              </a:rPr>
              <a:t>Skitsér et tværfagligt tematisk forløb om de Olympiske Lege for udskolingen med afsæt i Fælles Mål for de valgte fag.</a:t>
            </a:r>
            <a:endParaRPr lang="da-DK" sz="1800" dirty="0">
              <a:effectLst/>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41532013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518A655-6296-0A3E-B6D8-51DA6D96F189}"/>
              </a:ext>
            </a:extLst>
          </p:cNvPr>
          <p:cNvSpPr>
            <a:spLocks noGrp="1"/>
          </p:cNvSpPr>
          <p:nvPr>
            <p:ph type="title"/>
          </p:nvPr>
        </p:nvSpPr>
        <p:spPr/>
        <p:txBody>
          <a:bodyPr/>
          <a:lstStyle/>
          <a:p>
            <a:r>
              <a:rPr lang="da-DK" sz="4000" dirty="0">
                <a:solidFill>
                  <a:srgbClr val="2F5496"/>
                </a:solidFill>
                <a:effectLst/>
                <a:ea typeface="Times New Roman" panose="02020603050405020304" pitchFamily="18" charset="0"/>
                <a:cs typeface="Times New Roman" panose="02020603050405020304" pitchFamily="18" charset="0"/>
              </a:rPr>
              <a:t>Kapitel 20 Natur- og udeliv</a:t>
            </a:r>
            <a:br>
              <a:rPr lang="da-DK" sz="1800"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Jan Arvidsen og Vagn Adler Sørensen</a:t>
            </a:r>
            <a:endParaRPr lang="da-DK" dirty="0"/>
          </a:p>
        </p:txBody>
      </p:sp>
      <p:sp>
        <p:nvSpPr>
          <p:cNvPr id="3" name="Pladsholder til indhold 2">
            <a:extLst>
              <a:ext uri="{FF2B5EF4-FFF2-40B4-BE49-F238E27FC236}">
                <a16:creationId xmlns:a16="http://schemas.microsoft.com/office/drawing/2014/main" id="{71029F35-182A-AAE2-56D9-CCAFC84C8256}"/>
              </a:ext>
            </a:extLst>
          </p:cNvPr>
          <p:cNvSpPr>
            <a:spLocks noGrp="1"/>
          </p:cNvSpPr>
          <p:nvPr>
            <p:ph idx="1"/>
          </p:nvPr>
        </p:nvSpPr>
        <p:spPr/>
        <p:txBody>
          <a:bodyPr/>
          <a:lstStyle/>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Redegør for forskelle og ligheder mellem nordisk friluftsliv og adventure.</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Beskriv karakteristika ved hver af de fire tilgange til friluftsliv, som er præsenteret i 20.3 (Tilgange til undervisning i friluftsliv), og giv mindst ét eksempel på en aktivitet i hver af de fire tilgange (mestrings-, præstations-, forbundetheds- eller samværsfriluftsliv).</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Diskutér, hvordan henholdsvis Tryghedszone-modellen og princippet om Tur efter evne tilbyder forskellige perspektiver på læringsforudsætninger, læreprocesser og lærerroller.</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Skitsér en friluftslivsundervisning med udgangspunkt i én af de fire tilgange til undervisning i friluftsliv. Begrund desuden undervisningen med udgangspunkt i Fælles Mål.</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buFont typeface="+mj-lt"/>
              <a:buAutoNum type="arabicPeriod"/>
            </a:pPr>
            <a:r>
              <a:rPr lang="da-DK" sz="1800" dirty="0">
                <a:effectLst/>
                <a:ea typeface="Calibri" panose="020F0502020204030204" pitchFamily="34" charset="0"/>
                <a:cs typeface="Calibri" panose="020F0502020204030204" pitchFamily="34" charset="0"/>
              </a:rPr>
              <a:t>Diskutér, hvordan de fire praksiseksempler kan begrundes med udgangspunkt i Fælles Mål.</a:t>
            </a:r>
            <a:endParaRPr lang="da-DK" sz="1800" dirty="0">
              <a:effectLst/>
              <a:ea typeface="Calibri" panose="020F0502020204030204" pitchFamily="34" charset="0"/>
              <a:cs typeface="Times New Roman" panose="02020603050405020304" pitchFamily="18" charset="0"/>
            </a:endParaRPr>
          </a:p>
          <a:p>
            <a:pPr marL="342900" lvl="0" indent="-342900">
              <a:lnSpc>
                <a:spcPct val="105000"/>
              </a:lnSpc>
              <a:spcAft>
                <a:spcPts val="800"/>
              </a:spcAft>
              <a:buFont typeface="+mj-lt"/>
              <a:buAutoNum type="arabicPeriod"/>
            </a:pPr>
            <a:r>
              <a:rPr lang="da-DK" sz="1800" dirty="0">
                <a:effectLst/>
                <a:ea typeface="Calibri" panose="020F0502020204030204" pitchFamily="34" charset="0"/>
                <a:cs typeface="Calibri" panose="020F0502020204030204" pitchFamily="34" charset="0"/>
              </a:rPr>
              <a:t>Hvad kan du som idrætslærer særligt gøre, for at indholdsområdet natur- og udeliv får mere plads og højere kvalitet i idrætsfaget, end tilfældet er på de fleste skoler i dag?</a:t>
            </a:r>
            <a:endParaRPr lang="da-DK" sz="1800" dirty="0">
              <a:effectLst/>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3772393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DA8DAC7-13D8-CFB5-BB4E-E3EFB46DBAE8}"/>
              </a:ext>
            </a:extLst>
          </p:cNvPr>
          <p:cNvSpPr>
            <a:spLocks noGrp="1"/>
          </p:cNvSpPr>
          <p:nvPr>
            <p:ph type="title"/>
          </p:nvPr>
        </p:nvSpPr>
        <p:spPr/>
        <p:txBody>
          <a:bodyPr/>
          <a:lstStyle/>
          <a:p>
            <a:r>
              <a:rPr lang="da-DK" sz="4000" dirty="0">
                <a:solidFill>
                  <a:srgbClr val="2F5496"/>
                </a:solidFill>
                <a:effectLst/>
                <a:ea typeface="Times New Roman" panose="02020603050405020304" pitchFamily="18" charset="0"/>
                <a:cs typeface="Times New Roman" panose="02020603050405020304" pitchFamily="18" charset="0"/>
              </a:rPr>
              <a:t>Kapitel 21 Redskabsaktiviteter</a:t>
            </a:r>
            <a:br>
              <a:rPr lang="da-DK" sz="1800"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Henrik Taarsted Jørgensen</a:t>
            </a:r>
            <a:endParaRPr lang="da-DK" dirty="0"/>
          </a:p>
        </p:txBody>
      </p:sp>
      <p:sp>
        <p:nvSpPr>
          <p:cNvPr id="3" name="Pladsholder til indhold 2">
            <a:extLst>
              <a:ext uri="{FF2B5EF4-FFF2-40B4-BE49-F238E27FC236}">
                <a16:creationId xmlns:a16="http://schemas.microsoft.com/office/drawing/2014/main" id="{1BAE34C9-E5A1-649F-847F-EA3E0323B94C}"/>
              </a:ext>
            </a:extLst>
          </p:cNvPr>
          <p:cNvSpPr>
            <a:spLocks noGrp="1"/>
          </p:cNvSpPr>
          <p:nvPr>
            <p:ph idx="1"/>
          </p:nvPr>
        </p:nvSpPr>
        <p:spPr/>
        <p:txBody>
          <a:bodyPr/>
          <a:lstStyle/>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Hvordan adskiller indholdsområdet redskabsaktiviteter sig fra andre praktiske indholdsområder?</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Hvilke forudsætninger skal eleverne have, hvis de skal kunne arbejde sikkert og selvstændigt i grupper med fx lavt overslag eller parkourfærdigheden gate </a:t>
            </a:r>
            <a:r>
              <a:rPr lang="da-DK" sz="1800" dirty="0" err="1">
                <a:effectLst/>
                <a:ea typeface="Calibri" panose="020F0502020204030204" pitchFamily="34" charset="0"/>
                <a:cs typeface="Times New Roman" panose="02020603050405020304" pitchFamily="18" charset="0"/>
              </a:rPr>
              <a:t>vault</a:t>
            </a:r>
            <a:r>
              <a:rPr lang="da-DK" sz="1800" dirty="0">
                <a:effectLst/>
                <a:ea typeface="Calibri" panose="020F0502020204030204" pitchFamily="34" charset="0"/>
                <a:cs typeface="Times New Roman" panose="02020603050405020304" pitchFamily="18" charset="0"/>
              </a:rPr>
              <a:t> på fire stationer i gymnastiksalen?</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Hvilke overvejelser vil du gøre dig, når der skal dannes grupper i forbindelse med modtagning af spring?</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Giv eksempler på rammer, du vil kunne give elever henholdsvis i indskolingen, på mellemtrinnet og i udskolingen, når de i grupper skal sammensætte et æstetisk produkt.</a:t>
            </a:r>
          </a:p>
          <a:p>
            <a:pPr marL="342900" lvl="0" indent="-342900">
              <a:lnSpc>
                <a:spcPct val="107000"/>
              </a:lnSpc>
              <a:spcAft>
                <a:spcPts val="800"/>
              </a:spcAft>
              <a:buFont typeface="+mj-lt"/>
              <a:buAutoNum type="arabicPeriod"/>
            </a:pPr>
            <a:r>
              <a:rPr lang="da-DK" sz="1800" dirty="0">
                <a:effectLst/>
                <a:ea typeface="Calibri" panose="020F0502020204030204" pitchFamily="34" charset="0"/>
                <a:cs typeface="Times New Roman" panose="02020603050405020304" pitchFamily="18" charset="0"/>
              </a:rPr>
              <a:t>Diskutér, hvilke dimensioner det vil give mening at orientere undervisningen i redskabsaktiviteter mod.</a:t>
            </a:r>
          </a:p>
          <a:p>
            <a:endParaRPr lang="da-DK" dirty="0"/>
          </a:p>
        </p:txBody>
      </p:sp>
    </p:spTree>
    <p:extLst>
      <p:ext uri="{BB962C8B-B14F-4D97-AF65-F5344CB8AC3E}">
        <p14:creationId xmlns:p14="http://schemas.microsoft.com/office/powerpoint/2010/main" val="307978128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5A47381-AC90-A010-A44F-BA6FF57499DE}"/>
              </a:ext>
            </a:extLst>
          </p:cNvPr>
          <p:cNvSpPr>
            <a:spLocks noGrp="1"/>
          </p:cNvSpPr>
          <p:nvPr>
            <p:ph type="title"/>
          </p:nvPr>
        </p:nvSpPr>
        <p:spPr/>
        <p:txBody>
          <a:bodyPr/>
          <a:lstStyle/>
          <a:p>
            <a:r>
              <a:rPr lang="da-DK" sz="4000" dirty="0">
                <a:solidFill>
                  <a:srgbClr val="2F5496"/>
                </a:solidFill>
                <a:effectLst/>
                <a:ea typeface="Times New Roman" panose="02020603050405020304" pitchFamily="18" charset="0"/>
                <a:cs typeface="Times New Roman" panose="02020603050405020304" pitchFamily="18" charset="0"/>
              </a:rPr>
              <a:t>Kapitel 22 Vandaktiviteter</a:t>
            </a:r>
            <a:br>
              <a:rPr lang="da-DK" sz="1800"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Susanne Storm og Tue Fisker</a:t>
            </a:r>
            <a:endParaRPr lang="da-DK" dirty="0"/>
          </a:p>
        </p:txBody>
      </p:sp>
      <p:sp>
        <p:nvSpPr>
          <p:cNvPr id="3" name="Pladsholder til indhold 2">
            <a:extLst>
              <a:ext uri="{FF2B5EF4-FFF2-40B4-BE49-F238E27FC236}">
                <a16:creationId xmlns:a16="http://schemas.microsoft.com/office/drawing/2014/main" id="{EB48FC6F-D39C-A962-1497-D2A3621C1ABF}"/>
              </a:ext>
            </a:extLst>
          </p:cNvPr>
          <p:cNvSpPr>
            <a:spLocks noGrp="1"/>
          </p:cNvSpPr>
          <p:nvPr>
            <p:ph idx="1"/>
          </p:nvPr>
        </p:nvSpPr>
        <p:spPr>
          <a:xfrm>
            <a:off x="838200" y="1690687"/>
            <a:ext cx="10515600" cy="4887665"/>
          </a:xfrm>
        </p:spPr>
        <p:txBody>
          <a:bodyPr>
            <a:normAutofit fontScale="92500" lnSpcReduction="10000"/>
          </a:bodyPr>
          <a:lstStyle/>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Hvad er dine erfaringer med svømmeundervisningen fra din egen skoletid, ungdomsuddannelse eller på de videregående uddannelser? Hvilket indhold kan du huske, at I har arbejdet med i svømmeundervisningen?</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Med udgangspunkt i videns- og færdighedsmålene i Fælles Mål for idræt samt den danske definition på svømmeduelighed, hvilke muligheder og udfordringer oplever du, at der er i forbindelse med planlægningen af undervisningen inden for vandaktiviteter? </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Beskriv og begrund det dannelsesmæssige potentiale i undervisningen inden for svømning og vandaktiviteter. Med hvilke begrundelser skal det have sin plads i undervisningen i skolen – eller hvorfor skal det ikke?</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Times New Roman" panose="02020603050405020304" pitchFamily="18" charset="0"/>
                <a:cs typeface="Times New Roman" panose="02020603050405020304" pitchFamily="18" charset="0"/>
              </a:rPr>
              <a:t>Nogle elever oplever en stor angst forbundet med visse indholdsområder i svømmeundervisningen såsom dykning, at få hovedet under vand samt udspring. Med udgangspunkt i det særlige undervisningsrum, som svømmehallen lægger op til, hvordan vil du som idrætslærer </a:t>
            </a:r>
            <a:r>
              <a:rPr lang="da-DK" sz="1800" dirty="0" err="1">
                <a:effectLst/>
                <a:ea typeface="Times New Roman" panose="02020603050405020304" pitchFamily="18" charset="0"/>
                <a:cs typeface="Times New Roman" panose="02020603050405020304" pitchFamily="18" charset="0"/>
              </a:rPr>
              <a:t>stilladsere</a:t>
            </a:r>
            <a:r>
              <a:rPr lang="da-DK" sz="1800" dirty="0">
                <a:effectLst/>
                <a:ea typeface="Times New Roman" panose="02020603050405020304" pitchFamily="18" charset="0"/>
                <a:cs typeface="Times New Roman" panose="02020603050405020304" pitchFamily="18" charset="0"/>
              </a:rPr>
              <a:t> en undervisning, som tager højde for dette, og som samtidig understøtter elevernes tro på, at de kan lære det?</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spcAft>
                <a:spcPts val="800"/>
              </a:spcAft>
              <a:buFont typeface="+mj-lt"/>
              <a:buAutoNum type="arabicPeriod"/>
            </a:pPr>
            <a:r>
              <a:rPr lang="da-DK" sz="1800" dirty="0">
                <a:effectLst/>
                <a:ea typeface="Times New Roman" panose="02020603050405020304" pitchFamily="18" charset="0"/>
                <a:cs typeface="Times New Roman" panose="02020603050405020304" pitchFamily="18" charset="0"/>
              </a:rPr>
              <a:t>Giv et eksempel på et forløb, som med udgangspunkt i de grundlæggende færdigheder har til formål at skabe tryghed ved vand og understøtte elevernes udvikling af færdigheder. Forløbet skal have en progression startende med de grundlæggende færdigheder, kombinerede færdigheder og henimod de mere specifikke tekniske færdigheder.</a:t>
            </a:r>
            <a:endParaRPr lang="da-DK" sz="1800" dirty="0">
              <a:effectLst/>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19256384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AAA6FBC-50E8-501B-2F4D-FCF55800DCE0}"/>
              </a:ext>
            </a:extLst>
          </p:cNvPr>
          <p:cNvSpPr>
            <a:spLocks noGrp="1"/>
          </p:cNvSpPr>
          <p:nvPr>
            <p:ph type="title"/>
          </p:nvPr>
        </p:nvSpPr>
        <p:spPr/>
        <p:txBody>
          <a:bodyPr/>
          <a:lstStyle/>
          <a:p>
            <a:r>
              <a:rPr lang="da-DK" sz="4000" dirty="0">
                <a:solidFill>
                  <a:srgbClr val="2F5496"/>
                </a:solidFill>
                <a:effectLst/>
                <a:ea typeface="Times New Roman" panose="02020603050405020304" pitchFamily="18" charset="0"/>
                <a:cs typeface="Times New Roman" panose="02020603050405020304" pitchFamily="18" charset="0"/>
              </a:rPr>
              <a:t>Kapitel 23 Fysisk træning</a:t>
            </a:r>
            <a:br>
              <a:rPr lang="da-DK" sz="1800"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Jesper Sandfeld</a:t>
            </a:r>
            <a:endParaRPr lang="da-DK" dirty="0"/>
          </a:p>
        </p:txBody>
      </p:sp>
      <p:sp>
        <p:nvSpPr>
          <p:cNvPr id="3" name="Pladsholder til indhold 2">
            <a:extLst>
              <a:ext uri="{FF2B5EF4-FFF2-40B4-BE49-F238E27FC236}">
                <a16:creationId xmlns:a16="http://schemas.microsoft.com/office/drawing/2014/main" id="{E70B6ADF-C5ED-0EE6-F758-B81A99E1F213}"/>
              </a:ext>
            </a:extLst>
          </p:cNvPr>
          <p:cNvSpPr>
            <a:spLocks noGrp="1"/>
          </p:cNvSpPr>
          <p:nvPr>
            <p:ph idx="1"/>
          </p:nvPr>
        </p:nvSpPr>
        <p:spPr>
          <a:xfrm>
            <a:off x="838200" y="1690688"/>
            <a:ext cx="10515600" cy="4656845"/>
          </a:xfrm>
        </p:spPr>
        <p:txBody>
          <a:bodyPr>
            <a:normAutofit/>
          </a:bodyPr>
          <a:lstStyle/>
          <a:p>
            <a:pPr marL="342900" lvl="0" indent="-342900">
              <a:lnSpc>
                <a:spcPct val="107000"/>
              </a:lnSpc>
              <a:buFont typeface="+mj-lt"/>
              <a:buAutoNum type="arabicPeriod"/>
            </a:pPr>
            <a:r>
              <a:rPr lang="da-DK" sz="1700" dirty="0">
                <a:effectLst/>
                <a:ea typeface="Calibri" panose="020F0502020204030204" pitchFamily="34" charset="0"/>
                <a:cs typeface="Times New Roman" panose="02020603050405020304" pitchFamily="18" charset="0"/>
              </a:rPr>
              <a:t>Hvad er fysisk træning, og hvorfor er det vigtigt at arbejde med fysisk træning i idrætsundervisningen – også i en dannelsestænkning?</a:t>
            </a:r>
          </a:p>
          <a:p>
            <a:pPr marL="342900" lvl="0" indent="-342900">
              <a:lnSpc>
                <a:spcPct val="107000"/>
              </a:lnSpc>
              <a:buFont typeface="+mj-lt"/>
              <a:buAutoNum type="arabicPeriod"/>
            </a:pPr>
            <a:r>
              <a:rPr lang="da-DK" sz="1700" dirty="0">
                <a:effectLst/>
                <a:ea typeface="Calibri" panose="020F0502020204030204" pitchFamily="34" charset="0"/>
                <a:cs typeface="Times New Roman" panose="02020603050405020304" pitchFamily="18" charset="0"/>
              </a:rPr>
              <a:t>Diskutér, hvad eleverne skal lære inden for indholdsområdet fysisk træning og på hvilket niveau. </a:t>
            </a:r>
          </a:p>
          <a:p>
            <a:pPr marL="742950" lvl="1" indent="-285750">
              <a:lnSpc>
                <a:spcPct val="107000"/>
              </a:lnSpc>
              <a:buFont typeface="+mj-lt"/>
              <a:buAutoNum type="alphaLcPeriod"/>
            </a:pPr>
            <a:r>
              <a:rPr lang="da-DK" sz="1700" dirty="0">
                <a:effectLst/>
                <a:ea typeface="Calibri" panose="020F0502020204030204" pitchFamily="34" charset="0"/>
                <a:cs typeface="Times New Roman" panose="02020603050405020304" pitchFamily="18" charset="0"/>
              </a:rPr>
              <a:t>Hvilke begreber skal de kende? </a:t>
            </a:r>
          </a:p>
          <a:p>
            <a:pPr marL="742950" lvl="1" indent="-285750">
              <a:lnSpc>
                <a:spcPct val="107000"/>
              </a:lnSpc>
              <a:buFont typeface="+mj-lt"/>
              <a:buAutoNum type="alphaLcPeriod"/>
            </a:pPr>
            <a:r>
              <a:rPr lang="da-DK" sz="1700" dirty="0">
                <a:effectLst/>
                <a:ea typeface="Calibri" panose="020F0502020204030204" pitchFamily="34" charset="0"/>
                <a:cs typeface="Times New Roman" panose="02020603050405020304" pitchFamily="18" charset="0"/>
              </a:rPr>
              <a:t>I hvor høj grad skal de forstå teorien bag? </a:t>
            </a:r>
          </a:p>
          <a:p>
            <a:pPr marL="742950" lvl="1" indent="-285750">
              <a:lnSpc>
                <a:spcPct val="107000"/>
              </a:lnSpc>
              <a:buFont typeface="+mj-lt"/>
              <a:buAutoNum type="alphaLcPeriod"/>
            </a:pPr>
            <a:r>
              <a:rPr lang="da-DK" sz="1700" dirty="0">
                <a:effectLst/>
                <a:ea typeface="Calibri" panose="020F0502020204030204" pitchFamily="34" charset="0"/>
                <a:cs typeface="Times New Roman" panose="02020603050405020304" pitchFamily="18" charset="0"/>
              </a:rPr>
              <a:t>Hvilke former for træning og hvilke øvelser skal de kunne udføre? </a:t>
            </a:r>
          </a:p>
          <a:p>
            <a:pPr marL="742950" lvl="1" indent="-285750">
              <a:lnSpc>
                <a:spcPct val="107000"/>
              </a:lnSpc>
              <a:buFont typeface="+mj-lt"/>
              <a:buAutoNum type="alphaLcPeriod"/>
            </a:pPr>
            <a:r>
              <a:rPr lang="da-DK" sz="1700" dirty="0">
                <a:effectLst/>
                <a:ea typeface="Calibri" panose="020F0502020204030204" pitchFamily="34" charset="0"/>
                <a:cs typeface="Times New Roman" panose="02020603050405020304" pitchFamily="18" charset="0"/>
              </a:rPr>
              <a:t>Hvilken type træningsprogrammer skal de kunne udarbejde? </a:t>
            </a:r>
          </a:p>
          <a:p>
            <a:pPr marL="342900" lvl="0" indent="-342900">
              <a:lnSpc>
                <a:spcPct val="107000"/>
              </a:lnSpc>
              <a:buFont typeface="+mj-lt"/>
              <a:buAutoNum type="arabicPeriod"/>
            </a:pPr>
            <a:r>
              <a:rPr lang="da-DK" sz="1700" dirty="0">
                <a:effectLst/>
                <a:ea typeface="Calibri" panose="020F0502020204030204" pitchFamily="34" charset="0"/>
                <a:cs typeface="Times New Roman" panose="02020603050405020304" pitchFamily="18" charset="0"/>
              </a:rPr>
              <a:t>Giv eksempler på, hvordan man kan differentiere undervisningen inden for henholdsvis styrketræning og udholdenhedstræning.</a:t>
            </a:r>
          </a:p>
          <a:p>
            <a:pPr marL="342900" lvl="0" indent="-342900">
              <a:lnSpc>
                <a:spcPct val="107000"/>
              </a:lnSpc>
              <a:buFont typeface="+mj-lt"/>
              <a:buAutoNum type="arabicPeriod"/>
            </a:pPr>
            <a:r>
              <a:rPr lang="da-DK" sz="1700" dirty="0">
                <a:effectLst/>
                <a:ea typeface="Calibri" panose="020F0502020204030204" pitchFamily="34" charset="0"/>
                <a:cs typeface="Times New Roman" panose="02020603050405020304" pitchFamily="18" charset="0"/>
              </a:rPr>
              <a:t>Giv eksempler på læremidler og materialer, fx portaler, lærebogsmateriale, instruktionsark, logbøger, feedbackark mv., som kan anvendes til at understøtte undervisningen i fysisk træning.</a:t>
            </a:r>
          </a:p>
          <a:p>
            <a:pPr marL="342900" lvl="0" indent="-342900">
              <a:lnSpc>
                <a:spcPct val="107000"/>
              </a:lnSpc>
              <a:spcAft>
                <a:spcPts val="800"/>
              </a:spcAft>
              <a:buFont typeface="+mj-lt"/>
              <a:buAutoNum type="arabicPeriod"/>
            </a:pPr>
            <a:r>
              <a:rPr lang="da-DK" sz="1700" dirty="0">
                <a:effectLst/>
                <a:ea typeface="Calibri" panose="020F0502020204030204" pitchFamily="34" charset="0"/>
                <a:cs typeface="Times New Roman" panose="02020603050405020304" pitchFamily="18" charset="0"/>
              </a:rPr>
              <a:t>Diskutér, hvordan et undervisningsforløb med fokus på fysisk træning kunne se ud, og diskutér, hvad de primære forskelle vil være, afhængigt af om der er tale om indskolingen, mellemtrinnet eller udskolingen.</a:t>
            </a:r>
          </a:p>
          <a:p>
            <a:endParaRPr lang="da-DK" dirty="0"/>
          </a:p>
        </p:txBody>
      </p:sp>
    </p:spTree>
    <p:extLst>
      <p:ext uri="{BB962C8B-B14F-4D97-AF65-F5344CB8AC3E}">
        <p14:creationId xmlns:p14="http://schemas.microsoft.com/office/powerpoint/2010/main" val="141907616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D7CBCF2-B88A-2912-9738-A9BC98E7C0CA}"/>
              </a:ext>
            </a:extLst>
          </p:cNvPr>
          <p:cNvSpPr>
            <a:spLocks noGrp="1"/>
          </p:cNvSpPr>
          <p:nvPr>
            <p:ph type="title"/>
          </p:nvPr>
        </p:nvSpPr>
        <p:spPr/>
        <p:txBody>
          <a:bodyPr/>
          <a:lstStyle/>
          <a:p>
            <a:r>
              <a:rPr lang="da-DK" sz="4000" dirty="0">
                <a:solidFill>
                  <a:srgbClr val="2F5496"/>
                </a:solidFill>
                <a:effectLst/>
                <a:ea typeface="Times New Roman" panose="02020603050405020304" pitchFamily="18" charset="0"/>
                <a:cs typeface="Times New Roman" panose="02020603050405020304" pitchFamily="18" charset="0"/>
              </a:rPr>
              <a:t>Kapitel 24 Nye og skæve idrætter</a:t>
            </a:r>
            <a:br>
              <a:rPr lang="da-DK" sz="1800" dirty="0">
                <a:solidFill>
                  <a:srgbClr val="2F5496"/>
                </a:solidFill>
                <a:effectLst/>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Erik Juul og Susanne Storm</a:t>
            </a:r>
            <a:endParaRPr lang="da-DK" dirty="0"/>
          </a:p>
        </p:txBody>
      </p:sp>
      <p:sp>
        <p:nvSpPr>
          <p:cNvPr id="3" name="Pladsholder til indhold 2">
            <a:extLst>
              <a:ext uri="{FF2B5EF4-FFF2-40B4-BE49-F238E27FC236}">
                <a16:creationId xmlns:a16="http://schemas.microsoft.com/office/drawing/2014/main" id="{306D28FF-D7C0-4A29-5915-6CCF87AC0229}"/>
              </a:ext>
            </a:extLst>
          </p:cNvPr>
          <p:cNvSpPr>
            <a:spLocks noGrp="1"/>
          </p:cNvSpPr>
          <p:nvPr>
            <p:ph idx="1"/>
          </p:nvPr>
        </p:nvSpPr>
        <p:spPr/>
        <p:txBody>
          <a:bodyPr/>
          <a:lstStyle/>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Hvad er dine erfaringer med nye og skæve idrætter fra din egen skoletid, ungdomsuddannelse eller på de videregående uddannelser?</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Diskutér de forskellige begrundelser for at inddrage nye og skæve idrætter i idrætsundervisningen. </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I kapitlet nævnes det, at idrætslæreren skal kunne sondre mellem relevant idrætsindhold og forbigående aktiviteter/”polterabend-aktiviteter”. Diskutér, hvordan man kan skelne mellem de to kategorier, og diskutér, hvilke begrundelser der kan ligge til grund for valget af indhold i idrætsundervisningen.</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Giv yderligere eksempler på nye og skæve idrætter end dem, der nævnes i kapitlet, som du finder idrætsfagligt relevante at inddrage i idrætsundervisningen.</a:t>
            </a:r>
          </a:p>
          <a:p>
            <a:pPr marL="342900" lvl="0" indent="-342900">
              <a:lnSpc>
                <a:spcPct val="107000"/>
              </a:lnSpc>
              <a:spcAft>
                <a:spcPts val="800"/>
              </a:spcAft>
              <a:buFont typeface="+mj-lt"/>
              <a:buAutoNum type="arabicPeriod"/>
            </a:pPr>
            <a:r>
              <a:rPr lang="da-DK" sz="1800" dirty="0">
                <a:effectLst/>
                <a:ea typeface="Calibri" panose="020F0502020204030204" pitchFamily="34" charset="0"/>
                <a:cs typeface="Times New Roman" panose="02020603050405020304" pitchFamily="18" charset="0"/>
              </a:rPr>
              <a:t>At øve sig, at blive bedre kræver fordybelse, tid og gentagelser. Men i Fælles Mål pointeres begrebet alsidighed. Diskutér, hvordan I forholder jer til dilemmaet omkring fordybelse og alsidighed.</a:t>
            </a:r>
          </a:p>
          <a:p>
            <a:endParaRPr lang="da-DK" dirty="0"/>
          </a:p>
        </p:txBody>
      </p:sp>
    </p:spTree>
    <p:extLst>
      <p:ext uri="{BB962C8B-B14F-4D97-AF65-F5344CB8AC3E}">
        <p14:creationId xmlns:p14="http://schemas.microsoft.com/office/powerpoint/2010/main" val="196978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E764C8-6E63-176D-25BE-BBB5A51198F5}"/>
              </a:ext>
            </a:extLst>
          </p:cNvPr>
          <p:cNvSpPr>
            <a:spLocks noGrp="1"/>
          </p:cNvSpPr>
          <p:nvPr>
            <p:ph type="title"/>
          </p:nvPr>
        </p:nvSpPr>
        <p:spPr/>
        <p:txBody>
          <a:bodyPr>
            <a:normAutofit fontScale="90000"/>
          </a:bodyPr>
          <a:lstStyle/>
          <a:p>
            <a:r>
              <a:rPr lang="da-DK" dirty="0">
                <a:solidFill>
                  <a:srgbClr val="2F5496"/>
                </a:solidFill>
                <a:effectLst/>
                <a:ea typeface="Times New Roman" panose="02020603050405020304" pitchFamily="18" charset="0"/>
                <a:cs typeface="Times New Roman" panose="02020603050405020304" pitchFamily="18" charset="0"/>
              </a:rPr>
              <a:t>Kapitel 1 Formål, mening og dannelse i idrætsfaget</a:t>
            </a:r>
            <a:br>
              <a:rPr lang="da-DK"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r>
              <a:rPr lang="da-DK" sz="2000" dirty="0">
                <a:solidFill>
                  <a:srgbClr val="2F5496"/>
                </a:solidFill>
                <a:effectLst/>
                <a:ea typeface="Times New Roman" panose="02020603050405020304" pitchFamily="18" charset="0"/>
                <a:cs typeface="Times New Roman" panose="02020603050405020304" pitchFamily="18" charset="0"/>
              </a:rPr>
              <a:t>Af Jens-Ole Jensen, Thomas Piaster og Henrik Taarsted Jørgensen</a:t>
            </a:r>
            <a:endParaRPr lang="da-DK" sz="2000" dirty="0"/>
          </a:p>
        </p:txBody>
      </p:sp>
      <p:sp>
        <p:nvSpPr>
          <p:cNvPr id="3" name="Pladsholder til indhold 2">
            <a:extLst>
              <a:ext uri="{FF2B5EF4-FFF2-40B4-BE49-F238E27FC236}">
                <a16:creationId xmlns:a16="http://schemas.microsoft.com/office/drawing/2014/main" id="{19AB0A9F-E9CA-5107-2F98-0272126BD599}"/>
              </a:ext>
            </a:extLst>
          </p:cNvPr>
          <p:cNvSpPr>
            <a:spLocks noGrp="1"/>
          </p:cNvSpPr>
          <p:nvPr>
            <p:ph idx="1"/>
          </p:nvPr>
        </p:nvSpPr>
        <p:spPr/>
        <p:txBody>
          <a:bodyPr/>
          <a:lstStyle/>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Hvordan kan du bedst forklare formålet med at have faget idræt i skolen?</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Hvornår oplever du din egen idrætsdeltagelse som meningsfuld, og hvornår oplever du som lærer, at idrætsundervisning er meningsfuld?</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Giv eksempler på, hvordan idrætsundervisningen kan styrke elevernes dannelse.</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Hvilke dele af formålet og hvilken dannelsesforståelse, mener du, er mest betydningsfuld i idrætsundervisningen?</a:t>
            </a:r>
          </a:p>
          <a:p>
            <a:pPr marL="342900" lvl="0" indent="-342900">
              <a:lnSpc>
                <a:spcPct val="107000"/>
              </a:lnSpc>
              <a:spcAft>
                <a:spcPts val="800"/>
              </a:spcAft>
              <a:buFont typeface="+mj-lt"/>
              <a:buAutoNum type="arabicPeriod"/>
            </a:pPr>
            <a:r>
              <a:rPr lang="da-DK" sz="1800" dirty="0">
                <a:effectLst/>
                <a:ea typeface="Calibri" panose="020F0502020204030204" pitchFamily="34" charset="0"/>
                <a:cs typeface="Times New Roman" panose="02020603050405020304" pitchFamily="18" charset="0"/>
              </a:rPr>
              <a:t>Hvilke tre værdier finder du vigtigst i idrætsundervisningen?</a:t>
            </a:r>
          </a:p>
          <a:p>
            <a:endParaRPr lang="da-DK" dirty="0"/>
          </a:p>
        </p:txBody>
      </p:sp>
    </p:spTree>
    <p:extLst>
      <p:ext uri="{BB962C8B-B14F-4D97-AF65-F5344CB8AC3E}">
        <p14:creationId xmlns:p14="http://schemas.microsoft.com/office/powerpoint/2010/main" val="15756881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45C400-FCF1-EB7B-AA3A-DBA5D145192A}"/>
              </a:ext>
            </a:extLst>
          </p:cNvPr>
          <p:cNvSpPr>
            <a:spLocks noGrp="1"/>
          </p:cNvSpPr>
          <p:nvPr>
            <p:ph type="title"/>
          </p:nvPr>
        </p:nvSpPr>
        <p:spPr/>
        <p:txBody>
          <a:bodyPr>
            <a:normAutofit/>
          </a:bodyPr>
          <a:lstStyle/>
          <a:p>
            <a:r>
              <a:rPr lang="da-DK" sz="4000" dirty="0">
                <a:solidFill>
                  <a:srgbClr val="2F5496"/>
                </a:solidFill>
                <a:effectLst/>
                <a:ea typeface="Times New Roman" panose="02020603050405020304" pitchFamily="18" charset="0"/>
                <a:cs typeface="Times New Roman" panose="02020603050405020304" pitchFamily="18" charset="0"/>
              </a:rPr>
              <a:t>Kapitel 2 Viden i idrætsfaget</a:t>
            </a:r>
            <a:br>
              <a:rPr lang="da-DK"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Jens-Ole Jensen, Thomas Piaster og Henrik Taarsted Jørgensen</a:t>
            </a:r>
            <a:endParaRPr lang="da-DK" sz="1800" dirty="0"/>
          </a:p>
        </p:txBody>
      </p:sp>
      <p:sp>
        <p:nvSpPr>
          <p:cNvPr id="3" name="Pladsholder til indhold 2">
            <a:extLst>
              <a:ext uri="{FF2B5EF4-FFF2-40B4-BE49-F238E27FC236}">
                <a16:creationId xmlns:a16="http://schemas.microsoft.com/office/drawing/2014/main" id="{14BB7BC0-591D-95F1-6B78-48D52FEECA94}"/>
              </a:ext>
            </a:extLst>
          </p:cNvPr>
          <p:cNvSpPr>
            <a:spLocks noGrp="1"/>
          </p:cNvSpPr>
          <p:nvPr>
            <p:ph idx="1"/>
          </p:nvPr>
        </p:nvSpPr>
        <p:spPr/>
        <p:txBody>
          <a:bodyPr/>
          <a:lstStyle/>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Redegør for dominerende former for viden i idræt.</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Redegør for forskellen mellem positivistisk, hermeneutisk, fænomenologisk, kritisk og socialkonstruktivistisk viden.</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Giv eksempler på positivistisk, hermeneutisk, fænomenologisk, kritisk og socialkonstruktivistisk viden i idrætsfaget.</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Beskriv, hvordan praksis og teori forstås i kapitlet.</a:t>
            </a:r>
          </a:p>
          <a:p>
            <a:pPr marL="342900" lvl="0" indent="-342900">
              <a:lnSpc>
                <a:spcPct val="107000"/>
              </a:lnSpc>
              <a:spcAft>
                <a:spcPts val="800"/>
              </a:spcAft>
              <a:buFont typeface="+mj-lt"/>
              <a:buAutoNum type="arabicPeriod"/>
            </a:pPr>
            <a:r>
              <a:rPr lang="da-DK" sz="1800" dirty="0">
                <a:effectLst/>
                <a:ea typeface="Calibri" panose="020F0502020204030204" pitchFamily="34" charset="0"/>
                <a:cs typeface="Times New Roman" panose="02020603050405020304" pitchFamily="18" charset="0"/>
              </a:rPr>
              <a:t>Diskutér fordele og ulemper ved henholdsvis at adskille og bygge bro mellem teori og praksis.</a:t>
            </a:r>
          </a:p>
          <a:p>
            <a:endParaRPr lang="da-DK" dirty="0"/>
          </a:p>
        </p:txBody>
      </p:sp>
    </p:spTree>
    <p:extLst>
      <p:ext uri="{BB962C8B-B14F-4D97-AF65-F5344CB8AC3E}">
        <p14:creationId xmlns:p14="http://schemas.microsoft.com/office/powerpoint/2010/main" val="10717848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45C400-FCF1-EB7B-AA3A-DBA5D145192A}"/>
              </a:ext>
            </a:extLst>
          </p:cNvPr>
          <p:cNvSpPr>
            <a:spLocks noGrp="1"/>
          </p:cNvSpPr>
          <p:nvPr>
            <p:ph type="title"/>
          </p:nvPr>
        </p:nvSpPr>
        <p:spPr/>
        <p:txBody>
          <a:bodyPr>
            <a:normAutofit/>
          </a:bodyPr>
          <a:lstStyle/>
          <a:p>
            <a:r>
              <a:rPr lang="da-DK" sz="4000" dirty="0">
                <a:solidFill>
                  <a:srgbClr val="2F5496"/>
                </a:solidFill>
                <a:effectLst/>
                <a:ea typeface="Times New Roman" panose="02020603050405020304" pitchFamily="18" charset="0"/>
                <a:cs typeface="Times New Roman" panose="02020603050405020304" pitchFamily="18" charset="0"/>
              </a:rPr>
              <a:t>Kapitel 3 Idrætsfaget i samfundet</a:t>
            </a:r>
            <a:br>
              <a:rPr lang="da-DK"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Jens-Ole Jensen, Thomas Piaster og Henrik Taarsted Jørgensen</a:t>
            </a:r>
            <a:endParaRPr lang="da-DK" sz="1800" dirty="0"/>
          </a:p>
        </p:txBody>
      </p:sp>
      <p:sp>
        <p:nvSpPr>
          <p:cNvPr id="3" name="Pladsholder til indhold 2">
            <a:extLst>
              <a:ext uri="{FF2B5EF4-FFF2-40B4-BE49-F238E27FC236}">
                <a16:creationId xmlns:a16="http://schemas.microsoft.com/office/drawing/2014/main" id="{14BB7BC0-591D-95F1-6B78-48D52FEECA94}"/>
              </a:ext>
            </a:extLst>
          </p:cNvPr>
          <p:cNvSpPr>
            <a:spLocks noGrp="1"/>
          </p:cNvSpPr>
          <p:nvPr>
            <p:ph idx="1"/>
          </p:nvPr>
        </p:nvSpPr>
        <p:spPr/>
        <p:txBody>
          <a:bodyPr/>
          <a:lstStyle/>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Beskriv de vigtigste forhold, der påvirker udviklingen af idrætsfaget.</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Giv mindst tre eksempler på, hvordan idrætsfaget påvirkes af det omgivende samfund.</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Giv mindst tre eksempler på, hvordan idrætsundervisning kan bidrage til elevernes liv uden for idrætten.</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Diskutér, hvordan jeres egne erfaringer fra fritidsidrætten harmonerer med og/eller adskiller sig fra den idrætsundervisning, I selv har været en del af i skolen.</a:t>
            </a:r>
          </a:p>
          <a:p>
            <a:pPr marL="342900" lvl="0" indent="-342900">
              <a:lnSpc>
                <a:spcPct val="107000"/>
              </a:lnSpc>
              <a:spcAft>
                <a:spcPts val="800"/>
              </a:spcAft>
              <a:buFont typeface="+mj-lt"/>
              <a:buAutoNum type="arabicPeriod"/>
            </a:pPr>
            <a:r>
              <a:rPr lang="da-DK" sz="1800" dirty="0">
                <a:effectLst/>
                <a:ea typeface="Calibri" panose="020F0502020204030204" pitchFamily="34" charset="0"/>
                <a:cs typeface="Times New Roman" panose="02020603050405020304" pitchFamily="18" charset="0"/>
              </a:rPr>
              <a:t>Hvilke fordele og ulemper ser I </a:t>
            </a:r>
            <a:r>
              <a:rPr lang="da-DK" sz="1800" dirty="0" err="1">
                <a:effectLst/>
                <a:ea typeface="Calibri" panose="020F0502020204030204" pitchFamily="34" charset="0"/>
                <a:cs typeface="Times New Roman" panose="02020603050405020304" pitchFamily="18" charset="0"/>
              </a:rPr>
              <a:t>i</a:t>
            </a:r>
            <a:r>
              <a:rPr lang="da-DK" sz="1800" dirty="0">
                <a:effectLst/>
                <a:ea typeface="Calibri" panose="020F0502020204030204" pitchFamily="34" charset="0"/>
                <a:cs typeface="Times New Roman" panose="02020603050405020304" pitchFamily="18" charset="0"/>
              </a:rPr>
              <a:t> relation til, at eleverne har stort kendskab til idræt som kulturelt fænomen, og hvordan vil I bruge det i jeres egen idrætsundervisning?</a:t>
            </a:r>
          </a:p>
          <a:p>
            <a:endParaRPr lang="da-DK" dirty="0"/>
          </a:p>
        </p:txBody>
      </p:sp>
    </p:spTree>
    <p:extLst>
      <p:ext uri="{BB962C8B-B14F-4D97-AF65-F5344CB8AC3E}">
        <p14:creationId xmlns:p14="http://schemas.microsoft.com/office/powerpoint/2010/main" val="7852386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C51DB6B-805C-2F15-91F3-F1A15BB0A6E1}"/>
              </a:ext>
            </a:extLst>
          </p:cNvPr>
          <p:cNvSpPr>
            <a:spLocks noGrp="1"/>
          </p:cNvSpPr>
          <p:nvPr>
            <p:ph type="title"/>
          </p:nvPr>
        </p:nvSpPr>
        <p:spPr/>
        <p:txBody>
          <a:bodyPr>
            <a:normAutofit/>
          </a:bodyPr>
          <a:lstStyle/>
          <a:p>
            <a:r>
              <a:rPr lang="da-DK" sz="4000" dirty="0">
                <a:solidFill>
                  <a:srgbClr val="2F5496"/>
                </a:solidFill>
                <a:effectLst/>
                <a:ea typeface="Times New Roman" panose="02020603050405020304" pitchFamily="18" charset="0"/>
                <a:cs typeface="Times New Roman" panose="02020603050405020304" pitchFamily="18" charset="0"/>
              </a:rPr>
              <a:t>Intro til del 2: Undervisning i idræt</a:t>
            </a:r>
            <a:br>
              <a:rPr lang="da-DK"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Jens-Ole Jensen, Thomas Piaster og Henrik Taarsted Jørgensen</a:t>
            </a:r>
            <a:endParaRPr lang="da-DK" sz="1800" dirty="0"/>
          </a:p>
        </p:txBody>
      </p:sp>
      <p:sp>
        <p:nvSpPr>
          <p:cNvPr id="3" name="Pladsholder til indhold 2">
            <a:extLst>
              <a:ext uri="{FF2B5EF4-FFF2-40B4-BE49-F238E27FC236}">
                <a16:creationId xmlns:a16="http://schemas.microsoft.com/office/drawing/2014/main" id="{FB399F16-38A3-4EC8-940A-04A061BC4714}"/>
              </a:ext>
            </a:extLst>
          </p:cNvPr>
          <p:cNvSpPr>
            <a:spLocks noGrp="1"/>
          </p:cNvSpPr>
          <p:nvPr>
            <p:ph idx="1"/>
          </p:nvPr>
        </p:nvSpPr>
        <p:spPr/>
        <p:txBody>
          <a:bodyPr/>
          <a:lstStyle/>
          <a:p>
            <a:pPr marL="342900" lvl="0" indent="-342900">
              <a:lnSpc>
                <a:spcPct val="115000"/>
              </a:lnSpc>
              <a:buFont typeface="+mj-lt"/>
              <a:buAutoNum type="arabicPeriod"/>
            </a:pPr>
            <a:r>
              <a:rPr lang="da-DK" sz="1800" dirty="0">
                <a:solidFill>
                  <a:srgbClr val="000000"/>
                </a:solidFill>
                <a:effectLst/>
                <a:ea typeface="Calibri" panose="020F0502020204030204" pitchFamily="34" charset="0"/>
                <a:cs typeface="Calibri" panose="020F0502020204030204" pitchFamily="34" charset="0"/>
              </a:rPr>
              <a:t>Beskriv i punktform, hvad der karakteriserer en god idrætslærer.</a:t>
            </a:r>
            <a:endParaRPr lang="da-DK" sz="1800" dirty="0">
              <a:effectLst/>
              <a:ea typeface="Calibri" panose="020F0502020204030204" pitchFamily="34" charset="0"/>
              <a:cs typeface="Times New Roman" panose="02020603050405020304" pitchFamily="18" charset="0"/>
            </a:endParaRPr>
          </a:p>
          <a:p>
            <a:pPr marL="342900" lvl="0" indent="-342900">
              <a:lnSpc>
                <a:spcPct val="115000"/>
              </a:lnSpc>
              <a:buFont typeface="+mj-lt"/>
              <a:buAutoNum type="arabicPeriod"/>
            </a:pPr>
            <a:r>
              <a:rPr lang="da-DK" sz="1800" dirty="0">
                <a:solidFill>
                  <a:srgbClr val="000000"/>
                </a:solidFill>
                <a:effectLst/>
                <a:ea typeface="Calibri" panose="020F0502020204030204" pitchFamily="34" charset="0"/>
                <a:cs typeface="Calibri" panose="020F0502020204030204" pitchFamily="34" charset="0"/>
              </a:rPr>
              <a:t>Find billeder og videoer, som viser forskellige eksempler på gode (eller dårlige) idrætslærere.</a:t>
            </a:r>
            <a:endParaRPr lang="da-DK" sz="1800" dirty="0">
              <a:effectLst/>
              <a:ea typeface="Calibri" panose="020F0502020204030204" pitchFamily="34" charset="0"/>
              <a:cs typeface="Times New Roman" panose="02020603050405020304" pitchFamily="18" charset="0"/>
            </a:endParaRPr>
          </a:p>
          <a:p>
            <a:pPr marL="342900" lvl="0" indent="-342900">
              <a:lnSpc>
                <a:spcPct val="115000"/>
              </a:lnSpc>
              <a:buFont typeface="+mj-lt"/>
              <a:buAutoNum type="arabicPeriod"/>
            </a:pPr>
            <a:r>
              <a:rPr lang="da-DK" sz="1800" dirty="0">
                <a:solidFill>
                  <a:srgbClr val="000000"/>
                </a:solidFill>
                <a:effectLst/>
                <a:ea typeface="Calibri" panose="020F0502020204030204" pitchFamily="34" charset="0"/>
                <a:cs typeface="Calibri" panose="020F0502020204030204" pitchFamily="34" charset="0"/>
              </a:rPr>
              <a:t>Skriv en kort anekdote om en arketypisk idrætslærer.</a:t>
            </a:r>
            <a:endParaRPr lang="da-DK" sz="1800" dirty="0">
              <a:effectLst/>
              <a:ea typeface="Calibri" panose="020F0502020204030204" pitchFamily="34" charset="0"/>
              <a:cs typeface="Times New Roman" panose="02020603050405020304" pitchFamily="18" charset="0"/>
            </a:endParaRPr>
          </a:p>
          <a:p>
            <a:pPr marL="342900" lvl="0" indent="-342900">
              <a:lnSpc>
                <a:spcPct val="115000"/>
              </a:lnSpc>
              <a:buFont typeface="+mj-lt"/>
              <a:buAutoNum type="arabicPeriod"/>
            </a:pPr>
            <a:r>
              <a:rPr lang="da-DK" sz="1800" dirty="0">
                <a:solidFill>
                  <a:srgbClr val="000000"/>
                </a:solidFill>
                <a:effectLst/>
                <a:ea typeface="Calibri" panose="020F0502020204030204" pitchFamily="34" charset="0"/>
                <a:cs typeface="Calibri" panose="020F0502020204030204" pitchFamily="34" charset="0"/>
              </a:rPr>
              <a:t>Diskutér, hvad der kendetegner gode idrætslærere.</a:t>
            </a:r>
            <a:endParaRPr lang="da-DK" sz="1800" dirty="0">
              <a:effectLst/>
              <a:ea typeface="Calibri" panose="020F0502020204030204" pitchFamily="34" charset="0"/>
              <a:cs typeface="Times New Roman" panose="02020603050405020304" pitchFamily="18" charset="0"/>
            </a:endParaRPr>
          </a:p>
          <a:p>
            <a:pPr marL="342900" lvl="0" indent="-342900">
              <a:lnSpc>
                <a:spcPct val="115000"/>
              </a:lnSpc>
              <a:spcAft>
                <a:spcPts val="800"/>
              </a:spcAft>
              <a:buFont typeface="+mj-lt"/>
              <a:buAutoNum type="arabicPeriod"/>
            </a:pPr>
            <a:r>
              <a:rPr lang="da-DK" sz="1800" dirty="0">
                <a:solidFill>
                  <a:srgbClr val="000000"/>
                </a:solidFill>
                <a:effectLst/>
                <a:ea typeface="Calibri" panose="020F0502020204030204" pitchFamily="34" charset="0"/>
                <a:cs typeface="Calibri" panose="020F0502020204030204" pitchFamily="34" charset="0"/>
              </a:rPr>
              <a:t>Beskriv, hvad du gerne vil have skal kendetegne dig i forhold til at være/blive en god og professionel idrætslærer.</a:t>
            </a:r>
            <a:endParaRPr lang="da-DK" sz="1800" dirty="0">
              <a:effectLst/>
              <a:ea typeface="Calibri" panose="020F0502020204030204" pitchFamily="34" charset="0"/>
              <a:cs typeface="Times New Roman" panose="02020603050405020304" pitchFamily="18" charset="0"/>
            </a:endParaRPr>
          </a:p>
          <a:p>
            <a:endParaRPr lang="da-DK" dirty="0"/>
          </a:p>
        </p:txBody>
      </p:sp>
    </p:spTree>
    <p:extLst>
      <p:ext uri="{BB962C8B-B14F-4D97-AF65-F5344CB8AC3E}">
        <p14:creationId xmlns:p14="http://schemas.microsoft.com/office/powerpoint/2010/main" val="38210914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402587C-822E-F292-F7E5-6EC701BFC026}"/>
              </a:ext>
            </a:extLst>
          </p:cNvPr>
          <p:cNvSpPr>
            <a:spLocks noGrp="1"/>
          </p:cNvSpPr>
          <p:nvPr>
            <p:ph type="title"/>
          </p:nvPr>
        </p:nvSpPr>
        <p:spPr/>
        <p:txBody>
          <a:bodyPr>
            <a:normAutofit/>
          </a:bodyPr>
          <a:lstStyle/>
          <a:p>
            <a:r>
              <a:rPr lang="da-DK" sz="4000" dirty="0">
                <a:solidFill>
                  <a:srgbClr val="2F5496"/>
                </a:solidFill>
                <a:effectLst/>
                <a:ea typeface="Times New Roman" panose="02020603050405020304" pitchFamily="18" charset="0"/>
                <a:cs typeface="Times New Roman" panose="02020603050405020304" pitchFamily="18" charset="0"/>
              </a:rPr>
              <a:t>Kapitel 4 Planlægning af idrætsundervisning</a:t>
            </a:r>
            <a:br>
              <a:rPr lang="da-DK" sz="1800" b="1" dirty="0">
                <a:solidFill>
                  <a:srgbClr val="2F5496"/>
                </a:solidFill>
                <a:effectLst/>
                <a:latin typeface="Calibri Light" panose="020F0302020204030204" pitchFamily="34" charset="0"/>
                <a:ea typeface="Times New Roman" panose="02020603050405020304" pitchFamily="18" charset="0"/>
                <a:cs typeface="Times New Roman" panose="02020603050405020304" pitchFamily="18" charset="0"/>
              </a:rPr>
            </a:br>
            <a:r>
              <a:rPr lang="da-DK" sz="1800" dirty="0">
                <a:solidFill>
                  <a:srgbClr val="2F5496"/>
                </a:solidFill>
                <a:effectLst/>
                <a:ea typeface="Times New Roman" panose="02020603050405020304" pitchFamily="18" charset="0"/>
                <a:cs typeface="Times New Roman" panose="02020603050405020304" pitchFamily="18" charset="0"/>
              </a:rPr>
              <a:t>Af Jens-Ole Jensen, Thomas Piaster og Henrik Taarsted Jørgensen</a:t>
            </a:r>
            <a:endParaRPr lang="da-DK" sz="1800" dirty="0"/>
          </a:p>
        </p:txBody>
      </p:sp>
      <p:sp>
        <p:nvSpPr>
          <p:cNvPr id="3" name="Pladsholder til indhold 2">
            <a:extLst>
              <a:ext uri="{FF2B5EF4-FFF2-40B4-BE49-F238E27FC236}">
                <a16:creationId xmlns:a16="http://schemas.microsoft.com/office/drawing/2014/main" id="{04A7E066-F46E-5060-002F-CDEEB1A6F925}"/>
              </a:ext>
            </a:extLst>
          </p:cNvPr>
          <p:cNvSpPr>
            <a:spLocks noGrp="1"/>
          </p:cNvSpPr>
          <p:nvPr>
            <p:ph idx="1"/>
          </p:nvPr>
        </p:nvSpPr>
        <p:spPr/>
        <p:txBody>
          <a:bodyPr/>
          <a:lstStyle/>
          <a:p>
            <a:pPr marL="0" indent="0">
              <a:buNone/>
            </a:pPr>
            <a:r>
              <a:rPr lang="da-DK" sz="1800" b="1" dirty="0">
                <a:effectLst/>
                <a:ea typeface="Calibri" panose="020F0502020204030204" pitchFamily="34" charset="0"/>
                <a:cs typeface="Times New Roman" panose="02020603050405020304" pitchFamily="18" charset="0"/>
              </a:rPr>
              <a:t>Planlægningens </a:t>
            </a:r>
            <a:r>
              <a:rPr lang="da-DK" sz="1800" b="1" dirty="0" err="1">
                <a:effectLst/>
                <a:ea typeface="Calibri" panose="020F0502020204030204" pitchFamily="34" charset="0"/>
                <a:cs typeface="Times New Roman" panose="02020603050405020304" pitchFamily="18" charset="0"/>
              </a:rPr>
              <a:t>hv</a:t>
            </a:r>
            <a:r>
              <a:rPr lang="da-DK" sz="1800" b="1" dirty="0">
                <a:effectLst/>
                <a:ea typeface="Calibri" panose="020F0502020204030204" pitchFamily="34" charset="0"/>
                <a:cs typeface="Times New Roman" panose="02020603050405020304" pitchFamily="18" charset="0"/>
              </a:rPr>
              <a:t>-spørgsmål og anvendelse af planlægningsmodeller</a:t>
            </a:r>
            <a:endParaRPr lang="da-DK" sz="1800" dirty="0">
              <a:effectLst/>
              <a:ea typeface="Calibri" panose="020F0502020204030204" pitchFamily="34" charset="0"/>
              <a:cs typeface="Times New Roman" panose="02020603050405020304" pitchFamily="18" charset="0"/>
            </a:endParaRPr>
          </a:p>
          <a:p>
            <a:pPr marL="342900" lvl="0" indent="-342900">
              <a:lnSpc>
                <a:spcPct val="115000"/>
              </a:lnSpc>
              <a:buFont typeface="+mj-lt"/>
              <a:buAutoNum type="arabicPeriod"/>
            </a:pPr>
            <a:r>
              <a:rPr lang="da-DK" sz="1800" dirty="0">
                <a:effectLst/>
                <a:ea typeface="Calibri" panose="020F0502020204030204" pitchFamily="34" charset="0"/>
                <a:cs typeface="Times New Roman" panose="02020603050405020304" pitchFamily="18" charset="0"/>
              </a:rPr>
              <a:t>Diskutér kort betydningen af planlægning i idrætsfaget. </a:t>
            </a:r>
          </a:p>
          <a:p>
            <a:pPr marL="342900" lvl="0" indent="-342900">
              <a:lnSpc>
                <a:spcPct val="115000"/>
              </a:lnSpc>
              <a:buFont typeface="+mj-lt"/>
              <a:buAutoNum type="arabicPeriod"/>
            </a:pPr>
            <a:r>
              <a:rPr lang="da-DK" sz="1800" dirty="0">
                <a:effectLst/>
                <a:ea typeface="Calibri" panose="020F0502020204030204" pitchFamily="34" charset="0"/>
                <a:cs typeface="Times New Roman" panose="02020603050405020304" pitchFamily="18" charset="0"/>
              </a:rPr>
              <a:t>Nævn de vigtigste forhold, som man skal være opmærksom på, når man planlægger idrætsundervisning. </a:t>
            </a:r>
          </a:p>
          <a:p>
            <a:pPr marL="342900" lvl="0" indent="-342900">
              <a:lnSpc>
                <a:spcPct val="115000"/>
              </a:lnSpc>
              <a:spcAft>
                <a:spcPts val="800"/>
              </a:spcAft>
              <a:buFont typeface="+mj-lt"/>
              <a:buAutoNum type="arabicPeriod"/>
            </a:pPr>
            <a:r>
              <a:rPr lang="da-DK" sz="1800" dirty="0">
                <a:effectLst/>
                <a:ea typeface="Calibri" panose="020F0502020204030204" pitchFamily="34" charset="0"/>
                <a:cs typeface="Times New Roman" panose="02020603050405020304" pitchFamily="18" charset="0"/>
              </a:rPr>
              <a:t>Giv eksempler på, hvordan </a:t>
            </a:r>
            <a:r>
              <a:rPr lang="da-DK" sz="1800" dirty="0" err="1">
                <a:effectLst/>
                <a:ea typeface="Calibri" panose="020F0502020204030204" pitchFamily="34" charset="0"/>
                <a:cs typeface="Times New Roman" panose="02020603050405020304" pitchFamily="18" charset="0"/>
              </a:rPr>
              <a:t>Hiim</a:t>
            </a:r>
            <a:r>
              <a:rPr lang="da-DK" sz="1800" dirty="0">
                <a:effectLst/>
                <a:ea typeface="Calibri" panose="020F0502020204030204" pitchFamily="34" charset="0"/>
                <a:cs typeface="Times New Roman" panose="02020603050405020304" pitchFamily="18" charset="0"/>
              </a:rPr>
              <a:t> og Hippes relationsmodel kan bruges til at planlægge systematisk ved at arbejde med de seks faktorers indbyrdes relation. Supplér med konkrete eksempler fra idrætsfaget, hvor der er overensstemmelse mellem faktorerne, så de er med til at sikre en rød tråd. Giv eksempler på det modsatte, hvor der er ubalance.</a:t>
            </a:r>
          </a:p>
          <a:p>
            <a:pPr marL="0" indent="0">
              <a:buNone/>
            </a:pPr>
            <a:endParaRPr lang="da-DK" dirty="0"/>
          </a:p>
        </p:txBody>
      </p:sp>
    </p:spTree>
    <p:extLst>
      <p:ext uri="{BB962C8B-B14F-4D97-AF65-F5344CB8AC3E}">
        <p14:creationId xmlns:p14="http://schemas.microsoft.com/office/powerpoint/2010/main" val="18152835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BFE431A9-D35E-06D9-A82A-D800330D0036}"/>
              </a:ext>
            </a:extLst>
          </p:cNvPr>
          <p:cNvSpPr>
            <a:spLocks noGrp="1"/>
          </p:cNvSpPr>
          <p:nvPr>
            <p:ph idx="1"/>
          </p:nvPr>
        </p:nvSpPr>
        <p:spPr>
          <a:xfrm>
            <a:off x="838200" y="230819"/>
            <a:ext cx="10515600" cy="6241002"/>
          </a:xfrm>
        </p:spPr>
        <p:txBody>
          <a:bodyPr>
            <a:noAutofit/>
          </a:bodyPr>
          <a:lstStyle/>
          <a:p>
            <a:pPr marL="0" indent="0">
              <a:lnSpc>
                <a:spcPct val="115000"/>
              </a:lnSpc>
              <a:spcAft>
                <a:spcPts val="800"/>
              </a:spcAft>
              <a:buNone/>
            </a:pPr>
            <a:r>
              <a:rPr lang="da-DK" sz="1800" b="1" dirty="0">
                <a:effectLst/>
                <a:ea typeface="Calibri" panose="020F0502020204030204" pitchFamily="34" charset="0"/>
                <a:cs typeface="Times New Roman" panose="02020603050405020304" pitchFamily="18" charset="0"/>
              </a:rPr>
              <a:t>Den røde tråd i idrætsundervisningen</a:t>
            </a:r>
            <a:endParaRPr lang="da-DK" sz="1800" dirty="0">
              <a:effectLst/>
              <a:ea typeface="Calibri" panose="020F0502020204030204" pitchFamily="34" charset="0"/>
              <a:cs typeface="Times New Roman" panose="02020603050405020304" pitchFamily="18" charset="0"/>
            </a:endParaRPr>
          </a:p>
          <a:p>
            <a:pPr marL="342900" lvl="0" indent="-342900">
              <a:lnSpc>
                <a:spcPct val="115000"/>
              </a:lnSpc>
              <a:buFont typeface="+mj-lt"/>
              <a:buAutoNum type="arabicPeriod"/>
            </a:pPr>
            <a:r>
              <a:rPr lang="da-DK" sz="1800" dirty="0">
                <a:effectLst/>
                <a:ea typeface="Calibri" panose="020F0502020204030204" pitchFamily="34" charset="0"/>
                <a:cs typeface="Times New Roman" panose="02020603050405020304" pitchFamily="18" charset="0"/>
              </a:rPr>
              <a:t>Hvad kendetegner en god årsplan, og hvad vil du være særlig opmærksom på, når du planlægger på dette niveau?</a:t>
            </a:r>
          </a:p>
          <a:p>
            <a:pPr marL="342900" lvl="0" indent="-342900">
              <a:lnSpc>
                <a:spcPct val="115000"/>
              </a:lnSpc>
              <a:buFont typeface="+mj-lt"/>
              <a:buAutoNum type="arabicPeriod"/>
            </a:pPr>
            <a:r>
              <a:rPr lang="da-DK" sz="1800" dirty="0">
                <a:effectLst/>
                <a:ea typeface="Calibri" panose="020F0502020204030204" pitchFamily="34" charset="0"/>
                <a:cs typeface="Times New Roman" panose="02020603050405020304" pitchFamily="18" charset="0"/>
              </a:rPr>
              <a:t>Hvad kendetegner en god forløbsplan, og hvad vil du være særlig opmærksom på, når du planlægger på dette niveau?</a:t>
            </a:r>
          </a:p>
          <a:p>
            <a:pPr marL="342900" lvl="0" indent="-342900">
              <a:lnSpc>
                <a:spcPct val="115000"/>
              </a:lnSpc>
              <a:buFont typeface="+mj-lt"/>
              <a:buAutoNum type="arabicPeriod"/>
            </a:pPr>
            <a:r>
              <a:rPr lang="da-DK" sz="1800" dirty="0">
                <a:effectLst/>
                <a:ea typeface="Calibri" panose="020F0502020204030204" pitchFamily="34" charset="0"/>
                <a:cs typeface="Times New Roman" panose="02020603050405020304" pitchFamily="18" charset="0"/>
              </a:rPr>
              <a:t>Hvad kendetegner en god lektionsplan, og hvad vil du være særlig opmærksom på, når du planlægger på dette niveau? </a:t>
            </a:r>
            <a:endParaRPr lang="da-DK" sz="1800" b="1" dirty="0">
              <a:effectLst/>
              <a:ea typeface="Calibri" panose="020F0502020204030204" pitchFamily="34" charset="0"/>
              <a:cs typeface="Times New Roman" panose="02020603050405020304" pitchFamily="18" charset="0"/>
            </a:endParaRPr>
          </a:p>
          <a:p>
            <a:pPr marL="0" indent="0">
              <a:lnSpc>
                <a:spcPct val="107000"/>
              </a:lnSpc>
              <a:spcAft>
                <a:spcPts val="800"/>
              </a:spcAft>
              <a:buNone/>
            </a:pPr>
            <a:r>
              <a:rPr lang="da-DK" sz="1800" b="1" dirty="0">
                <a:effectLst/>
                <a:ea typeface="Calibri" panose="020F0502020204030204" pitchFamily="34" charset="0"/>
                <a:cs typeface="Times New Roman" panose="02020603050405020304" pitchFamily="18" charset="0"/>
              </a:rPr>
              <a:t>Temabaseret undervisning</a:t>
            </a:r>
            <a:endParaRPr lang="da-DK" sz="1800" dirty="0">
              <a:effectLst/>
              <a:ea typeface="Calibri" panose="020F0502020204030204" pitchFamily="34" charset="0"/>
              <a:cs typeface="Times New Roman" panose="02020603050405020304" pitchFamily="18" charset="0"/>
            </a:endParaRP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Diskutér, hvad der skal til, for at noget kan karakteriseres som et tema til idrætsundervisningen.</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Hvordan adskiller temabaseret undervisning sig konkret fra en mere indholdsbaseret undervisning?</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Du skal i det kommende </a:t>
            </a:r>
            <a:r>
              <a:rPr lang="da-DK" sz="1800" dirty="0" err="1">
                <a:effectLst/>
                <a:ea typeface="Calibri" panose="020F0502020204030204" pitchFamily="34" charset="0"/>
                <a:cs typeface="Times New Roman" panose="02020603050405020304" pitchFamily="18" charset="0"/>
              </a:rPr>
              <a:t>seksugersforløb</a:t>
            </a:r>
            <a:r>
              <a:rPr lang="da-DK" sz="1800" dirty="0">
                <a:effectLst/>
                <a:ea typeface="Calibri" panose="020F0502020204030204" pitchFamily="34" charset="0"/>
                <a:cs typeface="Times New Roman" panose="02020603050405020304" pitchFamily="18" charset="0"/>
              </a:rPr>
              <a:t> arbejde med indholdsområdet løb, spring og kast i en 5. klasse. Giv eksempler på temaer, som du kan koble med indholdsområdet (fra indhold til tema).</a:t>
            </a:r>
          </a:p>
          <a:p>
            <a:pPr marL="342900" lvl="0" indent="-342900">
              <a:lnSpc>
                <a:spcPct val="107000"/>
              </a:lnSpc>
              <a:buFont typeface="+mj-lt"/>
              <a:buAutoNum type="arabicPeriod"/>
            </a:pPr>
            <a:r>
              <a:rPr lang="da-DK" sz="1800" dirty="0">
                <a:effectLst/>
                <a:ea typeface="Calibri" panose="020F0502020204030204" pitchFamily="34" charset="0"/>
                <a:cs typeface="Times New Roman" panose="02020603050405020304" pitchFamily="18" charset="0"/>
              </a:rPr>
              <a:t>Du er i gang med årsplanen for en 8. klasse. Giv eksempler på temaer, som du kan lade være udgangspunktet for forskellige praktiske indholdsområder (fra tema til indhold).</a:t>
            </a:r>
          </a:p>
          <a:p>
            <a:pPr marL="342900" lvl="0" indent="-342900">
              <a:lnSpc>
                <a:spcPct val="107000"/>
              </a:lnSpc>
              <a:spcAft>
                <a:spcPts val="800"/>
              </a:spcAft>
              <a:buFont typeface="+mj-lt"/>
              <a:buAutoNum type="arabicPeriod"/>
            </a:pPr>
            <a:r>
              <a:rPr lang="da-DK" sz="1800" dirty="0">
                <a:effectLst/>
                <a:ea typeface="Calibri" panose="020F0502020204030204" pitchFamily="34" charset="0"/>
                <a:cs typeface="Times New Roman" panose="02020603050405020304" pitchFamily="18" charset="0"/>
              </a:rPr>
              <a:t>Giv eksempler på andre spændingsfelter end dem, der nævnes i teksten, som kunne være interessante og relevante at gøre til temaer i idrætsundervisningen.</a:t>
            </a:r>
          </a:p>
        </p:txBody>
      </p:sp>
    </p:spTree>
    <p:extLst>
      <p:ext uri="{BB962C8B-B14F-4D97-AF65-F5344CB8AC3E}">
        <p14:creationId xmlns:p14="http://schemas.microsoft.com/office/powerpoint/2010/main" val="244524516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2f41dfeb-3aaf-4e76-8b01-6295af0a2cf6">
      <Terms xmlns="http://schemas.microsoft.com/office/infopath/2007/PartnerControls"/>
    </lcf76f155ced4ddcb4097134ff3c332f>
    <TaxCatchAll xmlns="9c0b319e-210e-44c2-b090-f7098a947834"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CC41A454A24CD94D89A56E556C3608B9" ma:contentTypeVersion="18" ma:contentTypeDescription="Create a new document." ma:contentTypeScope="" ma:versionID="64cd19fc2d4100dd6deebb54641b3ea2">
  <xsd:schema xmlns:xsd="http://www.w3.org/2001/XMLSchema" xmlns:xs="http://www.w3.org/2001/XMLSchema" xmlns:p="http://schemas.microsoft.com/office/2006/metadata/properties" xmlns:ns2="2f41dfeb-3aaf-4e76-8b01-6295af0a2cf6" xmlns:ns3="9c0b319e-210e-44c2-b090-f7098a947834" targetNamespace="http://schemas.microsoft.com/office/2006/metadata/properties" ma:root="true" ma:fieldsID="973023c70984408a2189226ca910e368" ns2:_="" ns3:_="">
    <xsd:import namespace="2f41dfeb-3aaf-4e76-8b01-6295af0a2cf6"/>
    <xsd:import namespace="9c0b319e-210e-44c2-b090-f7098a947834"/>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DateTaken" minOccurs="0"/>
                <xsd:element ref="ns2:MediaLengthInSeconds" minOccurs="0"/>
                <xsd:element ref="ns2:MediaServiceLocation"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f41dfeb-3aaf-4e76-8b01-6295af0a2cf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f926cf8-d6ec-4170-b97f-a4c13866531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c0b319e-210e-44c2-b090-f7098a947834"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fd193a49-4b97-4627-a2cd-1155a04b664b}" ma:internalName="TaxCatchAll" ma:showField="CatchAllData" ma:web="9c0b319e-210e-44c2-b090-f7098a94783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5C5DDBA-F917-422E-8478-B782AEB250FB}">
  <ds:schemaRefs>
    <ds:schemaRef ds:uri="http://schemas.microsoft.com/office/2006/metadata/properties"/>
    <ds:schemaRef ds:uri="http://schemas.microsoft.com/office/infopath/2007/PartnerControls"/>
    <ds:schemaRef ds:uri="2f41dfeb-3aaf-4e76-8b01-6295af0a2cf6"/>
    <ds:schemaRef ds:uri="9c0b319e-210e-44c2-b090-f7098a947834"/>
  </ds:schemaRefs>
</ds:datastoreItem>
</file>

<file path=customXml/itemProps2.xml><?xml version="1.0" encoding="utf-8"?>
<ds:datastoreItem xmlns:ds="http://schemas.openxmlformats.org/officeDocument/2006/customXml" ds:itemID="{A1ED9E20-74E1-4E68-BD6D-31B47717EFB8}">
  <ds:schemaRefs>
    <ds:schemaRef ds:uri="http://schemas.microsoft.com/sharepoint/v3/contenttype/forms"/>
  </ds:schemaRefs>
</ds:datastoreItem>
</file>

<file path=customXml/itemProps3.xml><?xml version="1.0" encoding="utf-8"?>
<ds:datastoreItem xmlns:ds="http://schemas.openxmlformats.org/officeDocument/2006/customXml" ds:itemID="{174028CC-04F7-4FBC-AB17-0E72BB1E04E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f41dfeb-3aaf-4e76-8b01-6295af0a2cf6"/>
    <ds:schemaRef ds:uri="9c0b319e-210e-44c2-b090-f7098a94783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4928</Words>
  <Application>Microsoft Office PowerPoint</Application>
  <PresentationFormat>Widescreen</PresentationFormat>
  <Paragraphs>235</Paragraphs>
  <Slides>36</Slides>
  <Notes>0</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36</vt:i4>
      </vt:variant>
    </vt:vector>
  </HeadingPairs>
  <TitlesOfParts>
    <vt:vector size="43" baseType="lpstr">
      <vt:lpstr>Aptos</vt:lpstr>
      <vt:lpstr>Aptos Display</vt:lpstr>
      <vt:lpstr>Arial</vt:lpstr>
      <vt:lpstr>Calibri</vt:lpstr>
      <vt:lpstr>Calibri Light</vt:lpstr>
      <vt:lpstr>Times New Roman</vt:lpstr>
      <vt:lpstr>Office-tema</vt:lpstr>
      <vt:lpstr>Arbejdsspørgsmål til Idræt i skolen </vt:lpstr>
      <vt:lpstr> Introduktion til arbejdsspørgsmålene </vt:lpstr>
      <vt:lpstr>Intro til del 1: Idræt som fag Af Jens-Ole Jensen, Thomas Piaster og Henrik Taarsted Jørgensen</vt:lpstr>
      <vt:lpstr>Kapitel 1 Formål, mening og dannelse i idrætsfaget Af Jens-Ole Jensen, Thomas Piaster og Henrik Taarsted Jørgensen</vt:lpstr>
      <vt:lpstr>Kapitel 2 Viden i idrætsfaget Af Jens-Ole Jensen, Thomas Piaster og Henrik Taarsted Jørgensen</vt:lpstr>
      <vt:lpstr>Kapitel 3 Idrætsfaget i samfundet Af Jens-Ole Jensen, Thomas Piaster og Henrik Taarsted Jørgensen</vt:lpstr>
      <vt:lpstr>Intro til del 2: Undervisning i idræt Af Jens-Ole Jensen, Thomas Piaster og Henrik Taarsted Jørgensen</vt:lpstr>
      <vt:lpstr>Kapitel 4 Planlægning af idrætsundervisning Af Jens-Ole Jensen, Thomas Piaster og Henrik Taarsted Jørgensen</vt:lpstr>
      <vt:lpstr>PowerPoint-præsentation</vt:lpstr>
      <vt:lpstr>PowerPoint-præsentation</vt:lpstr>
      <vt:lpstr>Kapitel 5 Gennemførelse af idrætsundervisning Af Jens-Ole Jensen, Thomas Piaster og Henrik Taarsted Jørgensen</vt:lpstr>
      <vt:lpstr>PowerPoint-præsentation</vt:lpstr>
      <vt:lpstr>PowerPoint-præsentation</vt:lpstr>
      <vt:lpstr>PowerPoint-præsentation</vt:lpstr>
      <vt:lpstr>PowerPoint-præsentation</vt:lpstr>
      <vt:lpstr>Kapital 6 Evaluering i idrætsundervisning Af Jens-Ole Jensen, Thomas Piaster og Henrik Taarsted Jørgensen</vt:lpstr>
      <vt:lpstr>Kapitel 7 Udvikling af idrætsundervisning Af Jens-Ole Jensen, Thomas Piaster og Henrik Taarsted Jørgensen</vt:lpstr>
      <vt:lpstr>Intro til del 3: Idrætspædagogiske dimensioner Af Jens-Ole Jensen, Thomas Piaster og Henrik Taarsted Jørgensen</vt:lpstr>
      <vt:lpstr>Kapitel 8 Leg Af Ole Lund</vt:lpstr>
      <vt:lpstr>Kapitel 9 Fællesskab Af Kasper Lasthein Madsen</vt:lpstr>
      <vt:lpstr>Kapitel 10 Sundhed Af Annemari Svendsen</vt:lpstr>
      <vt:lpstr>Kapitel 11 Øvelse Af Esben Stilund Volshøj</vt:lpstr>
      <vt:lpstr>Kapitel 12 Kamp Af Martin Sækmose Lykkegaard</vt:lpstr>
      <vt:lpstr>Kapitel 13 Præstation Af Louise Kamuk Storm</vt:lpstr>
      <vt:lpstr>Kapitel 14 Kropserfaring Af Helle Winther</vt:lpstr>
      <vt:lpstr>Kapitel 15 Fortælling Af Helle Winther</vt:lpstr>
      <vt:lpstr>Intro til del 4: Praktiske indholdsområder Af Jens-Ole Jensen, Thomas Piaster og Henrik Taarsted Jørgensen</vt:lpstr>
      <vt:lpstr>Kapitel 16 Kropsbasis Af Martin Elmbæk Knudsen</vt:lpstr>
      <vt:lpstr>Kapitel 17 Boldbasis og boldspil Af Andreas Bolding Christensen</vt:lpstr>
      <vt:lpstr>Kapitel 18 Dans og udtryk Af Birgitte Hedeskov</vt:lpstr>
      <vt:lpstr>Kapitel 19 Løb, spring, kast Af Annie Hjort Pedersen og Kristian Hjort Normann Pedersen</vt:lpstr>
      <vt:lpstr>Kapitel 20 Natur- og udeliv Af Jan Arvidsen og Vagn Adler Sørensen</vt:lpstr>
      <vt:lpstr>Kapitel 21 Redskabsaktiviteter Af Henrik Taarsted Jørgensen</vt:lpstr>
      <vt:lpstr>Kapitel 22 Vandaktiviteter Af Susanne Storm og Tue Fisker</vt:lpstr>
      <vt:lpstr>Kapitel 23 Fysisk træning Af Jesper Sandfeld</vt:lpstr>
      <vt:lpstr>Kapitel 24 Nye og skæve idrætter Af Erik Juul og Susanne Storm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Arbejdsspørgsmål til Idræt i skolen</dc:title>
  <dc:creator>Justesen, Anne Dalsgaard DK - LRI</dc:creator>
  <cp:lastModifiedBy>Justesen, Anne Dalsgaard DK - LRI</cp:lastModifiedBy>
  <cp:revision>1</cp:revision>
  <dcterms:created xsi:type="dcterms:W3CDTF">2024-06-21T12:32:20Z</dcterms:created>
  <dcterms:modified xsi:type="dcterms:W3CDTF">2024-06-24T13:52:47Z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d0b3b83-c0d0-4fe6-b453-f5b9891d7703_Enabled">
    <vt:lpwstr>true</vt:lpwstr>
  </property>
  <property fmtid="{D5CDD505-2E9C-101B-9397-08002B2CF9AE}" pid="3" name="MSIP_Label_dd0b3b83-c0d0-4fe6-b453-f5b9891d7703_SetDate">
    <vt:lpwstr>2024-06-21T12:37:10Z</vt:lpwstr>
  </property>
  <property fmtid="{D5CDD505-2E9C-101B-9397-08002B2CF9AE}" pid="4" name="MSIP_Label_dd0b3b83-c0d0-4fe6-b453-f5b9891d7703_Method">
    <vt:lpwstr>Standard</vt:lpwstr>
  </property>
  <property fmtid="{D5CDD505-2E9C-101B-9397-08002B2CF9AE}" pid="5" name="MSIP_Label_dd0b3b83-c0d0-4fe6-b453-f5b9891d7703_Name">
    <vt:lpwstr>Internal</vt:lpwstr>
  </property>
  <property fmtid="{D5CDD505-2E9C-101B-9397-08002B2CF9AE}" pid="6" name="MSIP_Label_dd0b3b83-c0d0-4fe6-b453-f5b9891d7703_SiteId">
    <vt:lpwstr>d5dfa732-4450-4094-a0f9-50bd719272da</vt:lpwstr>
  </property>
  <property fmtid="{D5CDD505-2E9C-101B-9397-08002B2CF9AE}" pid="7" name="MSIP_Label_dd0b3b83-c0d0-4fe6-b453-f5b9891d7703_ActionId">
    <vt:lpwstr>2740b130-7d26-4387-ab72-f74a2ad00b8f</vt:lpwstr>
  </property>
  <property fmtid="{D5CDD505-2E9C-101B-9397-08002B2CF9AE}" pid="8" name="MSIP_Label_dd0b3b83-c0d0-4fe6-b453-f5b9891d7703_ContentBits">
    <vt:lpwstr>0</vt:lpwstr>
  </property>
  <property fmtid="{D5CDD505-2E9C-101B-9397-08002B2CF9AE}" pid="9" name="ContentTypeId">
    <vt:lpwstr>0x010100CC41A454A24CD94D89A56E556C3608B9</vt:lpwstr>
  </property>
  <property fmtid="{D5CDD505-2E9C-101B-9397-08002B2CF9AE}" pid="10" name="MediaServiceImageTags">
    <vt:lpwstr/>
  </property>
</Properties>
</file>