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239387-18E3-4351-AA31-F1C2368B4F67}" v="51" dt="2024-06-24T13:59:12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770" autoAdjust="0"/>
  </p:normalViewPr>
  <p:slideViewPr>
    <p:cSldViewPr snapToGrid="0">
      <p:cViewPr>
        <p:scale>
          <a:sx n="100" d="100"/>
          <a:sy n="100" d="100"/>
        </p:scale>
        <p:origin x="93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esen, Anne Dalsgaard DK - LRI" userId="294ca183-a828-447e-a6ab-0e2eb62b54d2" providerId="ADAL" clId="{8C239387-18E3-4351-AA31-F1C2368B4F67}"/>
    <pc:docChg chg="undo custSel addSld modSld modMainMaster modNotesMaster">
      <pc:chgData name="Justesen, Anne Dalsgaard DK - LRI" userId="294ca183-a828-447e-a6ab-0e2eb62b54d2" providerId="ADAL" clId="{8C239387-18E3-4351-AA31-F1C2368B4F67}" dt="2024-06-24T14:16:58.614" v="1964" actId="207"/>
      <pc:docMkLst>
        <pc:docMk/>
      </pc:docMkLst>
      <pc:sldChg chg="modSp mod">
        <pc:chgData name="Justesen, Anne Dalsgaard DK - LRI" userId="294ca183-a828-447e-a6ab-0e2eb62b54d2" providerId="ADAL" clId="{8C239387-18E3-4351-AA31-F1C2368B4F67}" dt="2024-06-24T14:16:58.614" v="1964" actId="207"/>
        <pc:sldMkLst>
          <pc:docMk/>
          <pc:sldMk cId="3973796812" sldId="257"/>
        </pc:sldMkLst>
        <pc:spChg chg="mod">
          <ac:chgData name="Justesen, Anne Dalsgaard DK - LRI" userId="294ca183-a828-447e-a6ab-0e2eb62b54d2" providerId="ADAL" clId="{8C239387-18E3-4351-AA31-F1C2368B4F67}" dt="2024-06-24T14:16:58.614" v="1964" actId="207"/>
          <ac:spMkLst>
            <pc:docMk/>
            <pc:sldMk cId="3973796812" sldId="257"/>
            <ac:spMk id="2" creationId="{76B92FE7-5F95-C1C1-392F-B5870CD07C61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3973796812" sldId="257"/>
            <ac:picMk id="5" creationId="{25DED025-C6EA-5D79-C7B9-85FDFDF4C245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3:57:56.242" v="1765" actId="14100"/>
        <pc:sldMkLst>
          <pc:docMk/>
          <pc:sldMk cId="3264130252" sldId="258"/>
        </pc:sldMkLst>
        <pc:spChg chg="mod">
          <ac:chgData name="Justesen, Anne Dalsgaard DK - LRI" userId="294ca183-a828-447e-a6ab-0e2eb62b54d2" providerId="ADAL" clId="{8C239387-18E3-4351-AA31-F1C2368B4F67}" dt="2024-06-24T13:57:56.242" v="1765" actId="14100"/>
          <ac:spMkLst>
            <pc:docMk/>
            <pc:sldMk cId="3264130252" sldId="258"/>
            <ac:spMk id="5" creationId="{E7377B43-4D05-C81F-63C5-E340907D8169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3264130252" sldId="258"/>
            <ac:picMk id="3" creationId="{96E94B2A-C9BD-14A7-8D16-B08269105A15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09:29.588" v="1886" actId="20577"/>
        <pc:sldMkLst>
          <pc:docMk/>
          <pc:sldMk cId="3558244397" sldId="259"/>
        </pc:sldMkLst>
        <pc:spChg chg="mod">
          <ac:chgData name="Justesen, Anne Dalsgaard DK - LRI" userId="294ca183-a828-447e-a6ab-0e2eb62b54d2" providerId="ADAL" clId="{8C239387-18E3-4351-AA31-F1C2368B4F67}" dt="2024-06-24T14:09:29.588" v="1886" actId="20577"/>
          <ac:spMkLst>
            <pc:docMk/>
            <pc:sldMk cId="3558244397" sldId="259"/>
            <ac:spMk id="4" creationId="{C46A14ED-4649-178F-6D91-31F37DF33C24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3558244397" sldId="259"/>
            <ac:picMk id="3" creationId="{764124BD-89E8-305B-A0CB-86EF32850A26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01:35.148" v="1777" actId="1076"/>
        <pc:sldMkLst>
          <pc:docMk/>
          <pc:sldMk cId="20742991" sldId="260"/>
        </pc:sldMkLst>
        <pc:spChg chg="mod">
          <ac:chgData name="Justesen, Anne Dalsgaard DK - LRI" userId="294ca183-a828-447e-a6ab-0e2eb62b54d2" providerId="ADAL" clId="{8C239387-18E3-4351-AA31-F1C2368B4F67}" dt="2024-06-24T14:01:35.148" v="1777" actId="1076"/>
          <ac:spMkLst>
            <pc:docMk/>
            <pc:sldMk cId="20742991" sldId="260"/>
            <ac:spMk id="4" creationId="{ED029E7A-E63C-A50E-087B-C6A78B542C26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20742991" sldId="260"/>
            <ac:picMk id="3" creationId="{C31EBC66-AFE6-90C7-738D-5CB2809E78B1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01:53.275" v="1780" actId="1076"/>
        <pc:sldMkLst>
          <pc:docMk/>
          <pc:sldMk cId="491671129" sldId="261"/>
        </pc:sldMkLst>
        <pc:spChg chg="mod">
          <ac:chgData name="Justesen, Anne Dalsgaard DK - LRI" userId="294ca183-a828-447e-a6ab-0e2eb62b54d2" providerId="ADAL" clId="{8C239387-18E3-4351-AA31-F1C2368B4F67}" dt="2024-06-24T14:01:53.275" v="1780" actId="1076"/>
          <ac:spMkLst>
            <pc:docMk/>
            <pc:sldMk cId="491671129" sldId="261"/>
            <ac:spMk id="4" creationId="{243B8914-73A5-427B-F06E-CD349CC36861}"/>
          </ac:spMkLst>
        </pc:spChg>
        <pc:picChg chg="mod">
          <ac:chgData name="Justesen, Anne Dalsgaard DK - LRI" userId="294ca183-a828-447e-a6ab-0e2eb62b54d2" providerId="ADAL" clId="{8C239387-18E3-4351-AA31-F1C2368B4F67}" dt="2024-06-24T13:59:28.007" v="1773" actId="1076"/>
          <ac:picMkLst>
            <pc:docMk/>
            <pc:sldMk cId="491671129" sldId="261"/>
            <ac:picMk id="3" creationId="{03594C1E-7506-586A-AA3A-B9DBE63A19DB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02:07.669" v="1784" actId="1076"/>
        <pc:sldMkLst>
          <pc:docMk/>
          <pc:sldMk cId="3786256985" sldId="262"/>
        </pc:sldMkLst>
        <pc:spChg chg="mod">
          <ac:chgData name="Justesen, Anne Dalsgaard DK - LRI" userId="294ca183-a828-447e-a6ab-0e2eb62b54d2" providerId="ADAL" clId="{8C239387-18E3-4351-AA31-F1C2368B4F67}" dt="2024-06-24T14:02:07.669" v="1784" actId="1076"/>
          <ac:spMkLst>
            <pc:docMk/>
            <pc:sldMk cId="3786256985" sldId="262"/>
            <ac:spMk id="4" creationId="{16C2C71C-49D7-B457-CA4E-4E4FC7C3EA42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3786256985" sldId="262"/>
            <ac:picMk id="3" creationId="{037EFF6F-29DE-3520-D93A-46EA358BE363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10:36.880" v="1888" actId="14100"/>
        <pc:sldMkLst>
          <pc:docMk/>
          <pc:sldMk cId="448853007" sldId="263"/>
        </pc:sldMkLst>
        <pc:spChg chg="mod">
          <ac:chgData name="Justesen, Anne Dalsgaard DK - LRI" userId="294ca183-a828-447e-a6ab-0e2eb62b54d2" providerId="ADAL" clId="{8C239387-18E3-4351-AA31-F1C2368B4F67}" dt="2024-06-24T14:10:36.880" v="1888" actId="14100"/>
          <ac:spMkLst>
            <pc:docMk/>
            <pc:sldMk cId="448853007" sldId="263"/>
            <ac:spMk id="4" creationId="{29CABB05-A156-2BF0-6E20-60CB5E6B574E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448853007" sldId="263"/>
            <ac:picMk id="3" creationId="{57C8308C-01A0-94F7-CDD8-D83B3F3AE361}"/>
          </ac:picMkLst>
        </pc:picChg>
      </pc:sldChg>
      <pc:sldChg chg="modSp mod modNotes">
        <pc:chgData name="Justesen, Anne Dalsgaard DK - LRI" userId="294ca183-a828-447e-a6ab-0e2eb62b54d2" providerId="ADAL" clId="{8C239387-18E3-4351-AA31-F1C2368B4F67}" dt="2024-06-24T14:11:15.557" v="1893" actId="1076"/>
        <pc:sldMkLst>
          <pc:docMk/>
          <pc:sldMk cId="227019909" sldId="264"/>
        </pc:sldMkLst>
        <pc:spChg chg="mod">
          <ac:chgData name="Justesen, Anne Dalsgaard DK - LRI" userId="294ca183-a828-447e-a6ab-0e2eb62b54d2" providerId="ADAL" clId="{8C239387-18E3-4351-AA31-F1C2368B4F67}" dt="2024-06-24T14:11:15.557" v="1893" actId="1076"/>
          <ac:spMkLst>
            <pc:docMk/>
            <pc:sldMk cId="227019909" sldId="264"/>
            <ac:spMk id="4" creationId="{B86CD346-7FDA-B310-A01E-C3C8D60F39D7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227019909" sldId="264"/>
            <ac:picMk id="3" creationId="{957B3B97-ABCF-52C3-050F-F2D7AD22921E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03:00.913" v="1794" actId="14100"/>
        <pc:sldMkLst>
          <pc:docMk/>
          <pc:sldMk cId="1635696497" sldId="265"/>
        </pc:sldMkLst>
        <pc:spChg chg="mod">
          <ac:chgData name="Justesen, Anne Dalsgaard DK - LRI" userId="294ca183-a828-447e-a6ab-0e2eb62b54d2" providerId="ADAL" clId="{8C239387-18E3-4351-AA31-F1C2368B4F67}" dt="2024-06-24T14:03:00.913" v="1794" actId="14100"/>
          <ac:spMkLst>
            <pc:docMk/>
            <pc:sldMk cId="1635696497" sldId="265"/>
            <ac:spMk id="4" creationId="{68932C7F-BCEB-0273-778B-644634ACB445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635696497" sldId="265"/>
            <ac:picMk id="3" creationId="{83CD88B3-E0BC-8EBF-A818-43065A680DD0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03:13.671" v="1797" actId="1076"/>
        <pc:sldMkLst>
          <pc:docMk/>
          <pc:sldMk cId="4218413316" sldId="266"/>
        </pc:sldMkLst>
        <pc:spChg chg="mod">
          <ac:chgData name="Justesen, Anne Dalsgaard DK - LRI" userId="294ca183-a828-447e-a6ab-0e2eb62b54d2" providerId="ADAL" clId="{8C239387-18E3-4351-AA31-F1C2368B4F67}" dt="2024-06-24T14:03:13.671" v="1797" actId="1076"/>
          <ac:spMkLst>
            <pc:docMk/>
            <pc:sldMk cId="4218413316" sldId="266"/>
            <ac:spMk id="4" creationId="{44EC7DFD-1F8C-E8B8-866B-738DF3F26C89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4218413316" sldId="266"/>
            <ac:picMk id="3" creationId="{0474F53C-E0CF-0506-87A0-85F5B2196F74}"/>
          </ac:picMkLst>
        </pc:picChg>
      </pc:sldChg>
      <pc:sldChg chg="modSp mod">
        <pc:chgData name="Justesen, Anne Dalsgaard DK - LRI" userId="294ca183-a828-447e-a6ab-0e2eb62b54d2" providerId="ADAL" clId="{8C239387-18E3-4351-AA31-F1C2368B4F67}" dt="2024-06-24T14:11:44.363" v="1894" actId="14100"/>
        <pc:sldMkLst>
          <pc:docMk/>
          <pc:sldMk cId="1677238762" sldId="267"/>
        </pc:sldMkLst>
        <pc:spChg chg="mod">
          <ac:chgData name="Justesen, Anne Dalsgaard DK - LRI" userId="294ca183-a828-447e-a6ab-0e2eb62b54d2" providerId="ADAL" clId="{8C239387-18E3-4351-AA31-F1C2368B4F67}" dt="2024-06-24T14:11:44.363" v="1894" actId="14100"/>
          <ac:spMkLst>
            <pc:docMk/>
            <pc:sldMk cId="1677238762" sldId="267"/>
            <ac:spMk id="4" creationId="{C5F13268-0490-B57B-DBDD-69AB429205B9}"/>
          </ac:spMkLst>
        </pc:spChg>
        <pc:picChg chg="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677238762" sldId="267"/>
            <ac:picMk id="3" creationId="{9BC575D2-4B8C-60B9-27CC-B1CE0FC1C58F}"/>
          </ac:picMkLst>
        </pc:picChg>
      </pc:sldChg>
      <pc:sldChg chg="addSp delSp modSp mod">
        <pc:chgData name="Justesen, Anne Dalsgaard DK - LRI" userId="294ca183-a828-447e-a6ab-0e2eb62b54d2" providerId="ADAL" clId="{8C239387-18E3-4351-AA31-F1C2368B4F67}" dt="2024-06-24T14:12:48.501" v="1903" actId="14100"/>
        <pc:sldMkLst>
          <pc:docMk/>
          <pc:sldMk cId="4158362543" sldId="268"/>
        </pc:sldMkLst>
        <pc:spChg chg="add del mod">
          <ac:chgData name="Justesen, Anne Dalsgaard DK - LRI" userId="294ca183-a828-447e-a6ab-0e2eb62b54d2" providerId="ADAL" clId="{8C239387-18E3-4351-AA31-F1C2368B4F67}" dt="2024-06-24T14:12:45.473" v="1902" actId="1076"/>
          <ac:spMkLst>
            <pc:docMk/>
            <pc:sldMk cId="4158362543" sldId="268"/>
            <ac:spMk id="4" creationId="{B7F25744-4A0E-032B-0EF6-57C0E7DDEFCD}"/>
          </ac:spMkLst>
        </pc:spChg>
        <pc:picChg chg="mod">
          <ac:chgData name="Justesen, Anne Dalsgaard DK - LRI" userId="294ca183-a828-447e-a6ab-0e2eb62b54d2" providerId="ADAL" clId="{8C239387-18E3-4351-AA31-F1C2368B4F67}" dt="2024-06-24T14:12:48.501" v="1903" actId="14100"/>
          <ac:picMkLst>
            <pc:docMk/>
            <pc:sldMk cId="4158362543" sldId="268"/>
            <ac:picMk id="3" creationId="{2E9D79B9-AEE0-5534-303F-B8D827913559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14:05.031" v="1957" actId="1076"/>
        <pc:sldMkLst>
          <pc:docMk/>
          <pc:sldMk cId="3869162744" sldId="269"/>
        </pc:sldMkLst>
        <pc:spChg chg="add mod">
          <ac:chgData name="Justesen, Anne Dalsgaard DK - LRI" userId="294ca183-a828-447e-a6ab-0e2eb62b54d2" providerId="ADAL" clId="{8C239387-18E3-4351-AA31-F1C2368B4F67}" dt="2024-06-24T14:14:05.031" v="1957" actId="1076"/>
          <ac:spMkLst>
            <pc:docMk/>
            <pc:sldMk cId="3869162744" sldId="269"/>
            <ac:spMk id="4" creationId="{94F1D297-48A3-1127-2110-9371AFD73181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3869162744" sldId="269"/>
            <ac:picMk id="3" creationId="{EAF29EFE-C3B5-FD43-3A54-C4B7F1993559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4:31.550" v="1812" actId="14100"/>
        <pc:sldMkLst>
          <pc:docMk/>
          <pc:sldMk cId="2732615894" sldId="270"/>
        </pc:sldMkLst>
        <pc:spChg chg="add mod">
          <ac:chgData name="Justesen, Anne Dalsgaard DK - LRI" userId="294ca183-a828-447e-a6ab-0e2eb62b54d2" providerId="ADAL" clId="{8C239387-18E3-4351-AA31-F1C2368B4F67}" dt="2024-06-24T14:04:31.550" v="1812" actId="14100"/>
          <ac:spMkLst>
            <pc:docMk/>
            <pc:sldMk cId="2732615894" sldId="270"/>
            <ac:spMk id="4" creationId="{AB8B822C-ECE2-542E-DDA3-86A6B813A5D9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2732615894" sldId="270"/>
            <ac:picMk id="3" creationId="{490DDB06-B152-D488-DEE2-A736808EEBD2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4:47.648" v="1816" actId="14100"/>
        <pc:sldMkLst>
          <pc:docMk/>
          <pc:sldMk cId="12938389" sldId="271"/>
        </pc:sldMkLst>
        <pc:spChg chg="add mod">
          <ac:chgData name="Justesen, Anne Dalsgaard DK - LRI" userId="294ca183-a828-447e-a6ab-0e2eb62b54d2" providerId="ADAL" clId="{8C239387-18E3-4351-AA31-F1C2368B4F67}" dt="2024-06-24T14:04:47.648" v="1816" actId="14100"/>
          <ac:spMkLst>
            <pc:docMk/>
            <pc:sldMk cId="12938389" sldId="271"/>
            <ac:spMk id="5" creationId="{85259A3E-6B88-8AF3-654C-B1A75A7FC60E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2938389" sldId="271"/>
            <ac:picMk id="3" creationId="{81268311-1BA2-BEA5-3589-477DDD5D935B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14:43.913" v="1958" actId="14100"/>
        <pc:sldMkLst>
          <pc:docMk/>
          <pc:sldMk cId="2614215252" sldId="272"/>
        </pc:sldMkLst>
        <pc:spChg chg="add mod">
          <ac:chgData name="Justesen, Anne Dalsgaard DK - LRI" userId="294ca183-a828-447e-a6ab-0e2eb62b54d2" providerId="ADAL" clId="{8C239387-18E3-4351-AA31-F1C2368B4F67}" dt="2024-06-24T14:14:43.913" v="1958" actId="14100"/>
          <ac:spMkLst>
            <pc:docMk/>
            <pc:sldMk cId="2614215252" sldId="272"/>
            <ac:spMk id="4" creationId="{142483B2-3228-A33F-AB4E-47F30F571075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2614215252" sldId="272"/>
            <ac:picMk id="3" creationId="{4733EA66-362B-D585-BD59-2F0897A32004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5:10.863" v="1821" actId="1076"/>
        <pc:sldMkLst>
          <pc:docMk/>
          <pc:sldMk cId="1672708565" sldId="273"/>
        </pc:sldMkLst>
        <pc:spChg chg="add mod">
          <ac:chgData name="Justesen, Anne Dalsgaard DK - LRI" userId="294ca183-a828-447e-a6ab-0e2eb62b54d2" providerId="ADAL" clId="{8C239387-18E3-4351-AA31-F1C2368B4F67}" dt="2024-06-24T14:05:10.863" v="1821" actId="1076"/>
          <ac:spMkLst>
            <pc:docMk/>
            <pc:sldMk cId="1672708565" sldId="273"/>
            <ac:spMk id="4" creationId="{A2410A0F-BD09-3F49-723E-45DBB6015E20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672708565" sldId="273"/>
            <ac:picMk id="3" creationId="{F11E7B1C-DDF5-8331-8DAB-F4FF1B556D53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5:19.029" v="1823" actId="1076"/>
        <pc:sldMkLst>
          <pc:docMk/>
          <pc:sldMk cId="1575686786" sldId="274"/>
        </pc:sldMkLst>
        <pc:spChg chg="add mod">
          <ac:chgData name="Justesen, Anne Dalsgaard DK - LRI" userId="294ca183-a828-447e-a6ab-0e2eb62b54d2" providerId="ADAL" clId="{8C239387-18E3-4351-AA31-F1C2368B4F67}" dt="2024-06-24T14:05:19.029" v="1823" actId="1076"/>
          <ac:spMkLst>
            <pc:docMk/>
            <pc:sldMk cId="1575686786" sldId="274"/>
            <ac:spMk id="4" creationId="{2E451FCD-0674-7C3D-5B94-EBBE10DA8EDB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575686786" sldId="274"/>
            <ac:picMk id="3" creationId="{0D9311C9-3DE1-4CDB-AD8B-6F8C74B71508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5:32.038" v="1826" actId="14100"/>
        <pc:sldMkLst>
          <pc:docMk/>
          <pc:sldMk cId="1677418705" sldId="275"/>
        </pc:sldMkLst>
        <pc:spChg chg="add mod">
          <ac:chgData name="Justesen, Anne Dalsgaard DK - LRI" userId="294ca183-a828-447e-a6ab-0e2eb62b54d2" providerId="ADAL" clId="{8C239387-18E3-4351-AA31-F1C2368B4F67}" dt="2024-06-24T14:05:32.038" v="1826" actId="14100"/>
          <ac:spMkLst>
            <pc:docMk/>
            <pc:sldMk cId="1677418705" sldId="275"/>
            <ac:spMk id="4" creationId="{A1CF8A2E-ECFB-3F89-9ECC-4B73E9AD8D47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677418705" sldId="275"/>
            <ac:picMk id="3" creationId="{E3960044-DDBB-FF18-7B6B-E0F48CD257E2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15:44.636" v="1963" actId="1076"/>
        <pc:sldMkLst>
          <pc:docMk/>
          <pc:sldMk cId="934388927" sldId="276"/>
        </pc:sldMkLst>
        <pc:spChg chg="add mod">
          <ac:chgData name="Justesen, Anne Dalsgaard DK - LRI" userId="294ca183-a828-447e-a6ab-0e2eb62b54d2" providerId="ADAL" clId="{8C239387-18E3-4351-AA31-F1C2368B4F67}" dt="2024-06-24T14:15:44.636" v="1963" actId="1076"/>
          <ac:spMkLst>
            <pc:docMk/>
            <pc:sldMk cId="934388927" sldId="276"/>
            <ac:spMk id="4" creationId="{3C70917F-16A4-C55D-A1A8-D23E9C7040A7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934388927" sldId="276"/>
            <ac:picMk id="3" creationId="{C50D7F25-0D4A-3FE7-F667-A63BF8B0A2BB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5:46.191" v="1830" actId="1076"/>
        <pc:sldMkLst>
          <pc:docMk/>
          <pc:sldMk cId="3912944663" sldId="277"/>
        </pc:sldMkLst>
        <pc:spChg chg="add mod">
          <ac:chgData name="Justesen, Anne Dalsgaard DK - LRI" userId="294ca183-a828-447e-a6ab-0e2eb62b54d2" providerId="ADAL" clId="{8C239387-18E3-4351-AA31-F1C2368B4F67}" dt="2024-06-24T14:05:46.191" v="1830" actId="1076"/>
          <ac:spMkLst>
            <pc:docMk/>
            <pc:sldMk cId="3912944663" sldId="277"/>
            <ac:spMk id="4" creationId="{1FA4D304-D043-575C-0F24-F6D3B42B28C4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3912944663" sldId="277"/>
            <ac:picMk id="3" creationId="{0033B8C7-46D4-3739-DBFB-AA27768AB093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6:00.421" v="1832" actId="1076"/>
        <pc:sldMkLst>
          <pc:docMk/>
          <pc:sldMk cId="193066160" sldId="278"/>
        </pc:sldMkLst>
        <pc:spChg chg="add mod">
          <ac:chgData name="Justesen, Anne Dalsgaard DK - LRI" userId="294ca183-a828-447e-a6ab-0e2eb62b54d2" providerId="ADAL" clId="{8C239387-18E3-4351-AA31-F1C2368B4F67}" dt="2024-06-24T14:06:00.421" v="1832" actId="1076"/>
          <ac:spMkLst>
            <pc:docMk/>
            <pc:sldMk cId="193066160" sldId="278"/>
            <ac:spMk id="4" creationId="{0D1350E0-0D18-43DF-B303-A1B225C8511D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93066160" sldId="278"/>
            <ac:picMk id="3" creationId="{3B838764-A0C3-CF3C-250B-2AF734577B86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6:07.400" v="1834" actId="1076"/>
        <pc:sldMkLst>
          <pc:docMk/>
          <pc:sldMk cId="1856960362" sldId="279"/>
        </pc:sldMkLst>
        <pc:spChg chg="add mod">
          <ac:chgData name="Justesen, Anne Dalsgaard DK - LRI" userId="294ca183-a828-447e-a6ab-0e2eb62b54d2" providerId="ADAL" clId="{8C239387-18E3-4351-AA31-F1C2368B4F67}" dt="2024-06-24T14:06:07.400" v="1834" actId="1076"/>
          <ac:spMkLst>
            <pc:docMk/>
            <pc:sldMk cId="1856960362" sldId="279"/>
            <ac:spMk id="4" creationId="{7F822CF9-CF9D-0DFD-3917-6C43E89ACEB6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856960362" sldId="279"/>
            <ac:picMk id="3" creationId="{98D90A0D-2F5A-04D2-B285-173BCB5568E0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6:13.060" v="1836" actId="1076"/>
        <pc:sldMkLst>
          <pc:docMk/>
          <pc:sldMk cId="117497016" sldId="280"/>
        </pc:sldMkLst>
        <pc:spChg chg="add mod">
          <ac:chgData name="Justesen, Anne Dalsgaard DK - LRI" userId="294ca183-a828-447e-a6ab-0e2eb62b54d2" providerId="ADAL" clId="{8C239387-18E3-4351-AA31-F1C2368B4F67}" dt="2024-06-24T14:06:13.060" v="1836" actId="1076"/>
          <ac:spMkLst>
            <pc:docMk/>
            <pc:sldMk cId="117497016" sldId="280"/>
            <ac:spMk id="4" creationId="{3B664FF0-3CA2-B7B5-B55F-AF494AF31FAD}"/>
          </ac:spMkLst>
        </pc:spChg>
        <pc:picChg chg="add mod">
          <ac:chgData name="Justesen, Anne Dalsgaard DK - LRI" userId="294ca183-a828-447e-a6ab-0e2eb62b54d2" providerId="ADAL" clId="{8C239387-18E3-4351-AA31-F1C2368B4F67}" dt="2024-06-24T12:20:42.601" v="691"/>
          <ac:picMkLst>
            <pc:docMk/>
            <pc:sldMk cId="117497016" sldId="280"/>
            <ac:picMk id="3" creationId="{181A22B4-F213-B9BE-EBBA-CA1C297C5C51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6:25.771" v="1839" actId="14100"/>
        <pc:sldMkLst>
          <pc:docMk/>
          <pc:sldMk cId="2893641854" sldId="281"/>
        </pc:sldMkLst>
        <pc:spChg chg="add mod">
          <ac:chgData name="Justesen, Anne Dalsgaard DK - LRI" userId="294ca183-a828-447e-a6ab-0e2eb62b54d2" providerId="ADAL" clId="{8C239387-18E3-4351-AA31-F1C2368B4F67}" dt="2024-06-24T14:06:25.771" v="1839" actId="14100"/>
          <ac:spMkLst>
            <pc:docMk/>
            <pc:sldMk cId="2893641854" sldId="281"/>
            <ac:spMk id="4" creationId="{89A1AA43-3E36-668E-BC72-6FAC88E6B00F}"/>
          </ac:spMkLst>
        </pc:spChg>
        <pc:picChg chg="add mod">
          <ac:chgData name="Justesen, Anne Dalsgaard DK - LRI" userId="294ca183-a828-447e-a6ab-0e2eb62b54d2" providerId="ADAL" clId="{8C239387-18E3-4351-AA31-F1C2368B4F67}" dt="2024-06-24T12:21:11.924" v="693" actId="14100"/>
          <ac:picMkLst>
            <pc:docMk/>
            <pc:sldMk cId="2893641854" sldId="281"/>
            <ac:picMk id="3" creationId="{097B89BE-682A-70D5-3F74-3E865FE0EF47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6:37.135" v="1842" actId="14100"/>
        <pc:sldMkLst>
          <pc:docMk/>
          <pc:sldMk cId="142992683" sldId="282"/>
        </pc:sldMkLst>
        <pc:spChg chg="add mod">
          <ac:chgData name="Justesen, Anne Dalsgaard DK - LRI" userId="294ca183-a828-447e-a6ab-0e2eb62b54d2" providerId="ADAL" clId="{8C239387-18E3-4351-AA31-F1C2368B4F67}" dt="2024-06-24T14:06:37.135" v="1842" actId="14100"/>
          <ac:spMkLst>
            <pc:docMk/>
            <pc:sldMk cId="142992683" sldId="282"/>
            <ac:spMk id="4" creationId="{0F071044-5377-A962-BCC4-5D4BB4349705}"/>
          </ac:spMkLst>
        </pc:spChg>
        <pc:picChg chg="add mod">
          <ac:chgData name="Justesen, Anne Dalsgaard DK - LRI" userId="294ca183-a828-447e-a6ab-0e2eb62b54d2" providerId="ADAL" clId="{8C239387-18E3-4351-AA31-F1C2368B4F67}" dt="2024-06-24T12:31:09.391" v="910" actId="1076"/>
          <ac:picMkLst>
            <pc:docMk/>
            <pc:sldMk cId="142992683" sldId="282"/>
            <ac:picMk id="3" creationId="{038AB948-4AF6-C7ED-32DC-29843944E022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6:49.337" v="1845" actId="14100"/>
        <pc:sldMkLst>
          <pc:docMk/>
          <pc:sldMk cId="1987389528" sldId="283"/>
        </pc:sldMkLst>
        <pc:spChg chg="add mod">
          <ac:chgData name="Justesen, Anne Dalsgaard DK - LRI" userId="294ca183-a828-447e-a6ab-0e2eb62b54d2" providerId="ADAL" clId="{8C239387-18E3-4351-AA31-F1C2368B4F67}" dt="2024-06-24T14:06:49.337" v="1845" actId="14100"/>
          <ac:spMkLst>
            <pc:docMk/>
            <pc:sldMk cId="1987389528" sldId="283"/>
            <ac:spMk id="4" creationId="{F790825F-3EBB-1E82-615A-DD1772DA01B9}"/>
          </ac:spMkLst>
        </pc:spChg>
        <pc:picChg chg="add mod">
          <ac:chgData name="Justesen, Anne Dalsgaard DK - LRI" userId="294ca183-a828-447e-a6ab-0e2eb62b54d2" providerId="ADAL" clId="{8C239387-18E3-4351-AA31-F1C2368B4F67}" dt="2024-06-24T12:37:08.233" v="1056" actId="14100"/>
          <ac:picMkLst>
            <pc:docMk/>
            <pc:sldMk cId="1987389528" sldId="283"/>
            <ac:picMk id="3" creationId="{B24E84FE-65D8-232F-97C4-4DC3A5693047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7:05.352" v="1849" actId="14100"/>
        <pc:sldMkLst>
          <pc:docMk/>
          <pc:sldMk cId="431487157" sldId="284"/>
        </pc:sldMkLst>
        <pc:spChg chg="add mod">
          <ac:chgData name="Justesen, Anne Dalsgaard DK - LRI" userId="294ca183-a828-447e-a6ab-0e2eb62b54d2" providerId="ADAL" clId="{8C239387-18E3-4351-AA31-F1C2368B4F67}" dt="2024-06-24T14:07:05.352" v="1849" actId="14100"/>
          <ac:spMkLst>
            <pc:docMk/>
            <pc:sldMk cId="431487157" sldId="284"/>
            <ac:spMk id="4" creationId="{87488D75-4459-4A91-267E-0D3385F83A16}"/>
          </ac:spMkLst>
        </pc:spChg>
        <pc:picChg chg="add mod">
          <ac:chgData name="Justesen, Anne Dalsgaard DK - LRI" userId="294ca183-a828-447e-a6ab-0e2eb62b54d2" providerId="ADAL" clId="{8C239387-18E3-4351-AA31-F1C2368B4F67}" dt="2024-06-24T12:36:36.839" v="1051" actId="1076"/>
          <ac:picMkLst>
            <pc:docMk/>
            <pc:sldMk cId="431487157" sldId="284"/>
            <ac:picMk id="3" creationId="{4F81561F-906B-A485-9585-D1D114C74ED8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7:16.952" v="1852" actId="14100"/>
        <pc:sldMkLst>
          <pc:docMk/>
          <pc:sldMk cId="2769550135" sldId="285"/>
        </pc:sldMkLst>
        <pc:spChg chg="add mod">
          <ac:chgData name="Justesen, Anne Dalsgaard DK - LRI" userId="294ca183-a828-447e-a6ab-0e2eb62b54d2" providerId="ADAL" clId="{8C239387-18E3-4351-AA31-F1C2368B4F67}" dt="2024-06-24T14:07:16.952" v="1852" actId="14100"/>
          <ac:spMkLst>
            <pc:docMk/>
            <pc:sldMk cId="2769550135" sldId="285"/>
            <ac:spMk id="4" creationId="{12C13D92-A34A-DE7B-4986-64878F242019}"/>
          </ac:spMkLst>
        </pc:spChg>
        <pc:picChg chg="add mod">
          <ac:chgData name="Justesen, Anne Dalsgaard DK - LRI" userId="294ca183-a828-447e-a6ab-0e2eb62b54d2" providerId="ADAL" clId="{8C239387-18E3-4351-AA31-F1C2368B4F67}" dt="2024-06-24T12:38:02.138" v="1065" actId="14100"/>
          <ac:picMkLst>
            <pc:docMk/>
            <pc:sldMk cId="2769550135" sldId="285"/>
            <ac:picMk id="3" creationId="{0CB7097D-EF04-456F-ABB0-44A6B35E93A4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7:31.688" v="1855" actId="14100"/>
        <pc:sldMkLst>
          <pc:docMk/>
          <pc:sldMk cId="2503568485" sldId="286"/>
        </pc:sldMkLst>
        <pc:spChg chg="add mod">
          <ac:chgData name="Justesen, Anne Dalsgaard DK - LRI" userId="294ca183-a828-447e-a6ab-0e2eb62b54d2" providerId="ADAL" clId="{8C239387-18E3-4351-AA31-F1C2368B4F67}" dt="2024-06-24T14:07:31.688" v="1855" actId="14100"/>
          <ac:spMkLst>
            <pc:docMk/>
            <pc:sldMk cId="2503568485" sldId="286"/>
            <ac:spMk id="4" creationId="{26C3F979-009C-0761-667F-4B062B9DB842}"/>
          </ac:spMkLst>
        </pc:spChg>
        <pc:picChg chg="add mod">
          <ac:chgData name="Justesen, Anne Dalsgaard DK - LRI" userId="294ca183-a828-447e-a6ab-0e2eb62b54d2" providerId="ADAL" clId="{8C239387-18E3-4351-AA31-F1C2368B4F67}" dt="2024-06-24T12:41:33.166" v="1322" actId="1076"/>
          <ac:picMkLst>
            <pc:docMk/>
            <pc:sldMk cId="2503568485" sldId="286"/>
            <ac:picMk id="3" creationId="{598A3C90-0670-E51E-69B3-DFA0F01213C0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7:44.598" v="1858" actId="14100"/>
        <pc:sldMkLst>
          <pc:docMk/>
          <pc:sldMk cId="802810915" sldId="287"/>
        </pc:sldMkLst>
        <pc:spChg chg="add mod">
          <ac:chgData name="Justesen, Anne Dalsgaard DK - LRI" userId="294ca183-a828-447e-a6ab-0e2eb62b54d2" providerId="ADAL" clId="{8C239387-18E3-4351-AA31-F1C2368B4F67}" dt="2024-06-24T14:07:44.598" v="1858" actId="14100"/>
          <ac:spMkLst>
            <pc:docMk/>
            <pc:sldMk cId="802810915" sldId="287"/>
            <ac:spMk id="4" creationId="{346C2B0B-F3A3-3C7B-DBF4-11114D861080}"/>
          </ac:spMkLst>
        </pc:spChg>
        <pc:picChg chg="add mod">
          <ac:chgData name="Justesen, Anne Dalsgaard DK - LRI" userId="294ca183-a828-447e-a6ab-0e2eb62b54d2" providerId="ADAL" clId="{8C239387-18E3-4351-AA31-F1C2368B4F67}" dt="2024-06-24T12:49:58.916" v="1640" actId="1076"/>
          <ac:picMkLst>
            <pc:docMk/>
            <pc:sldMk cId="802810915" sldId="287"/>
            <ac:picMk id="3" creationId="{DB352E3E-122B-4DEB-0D21-8F2988CEB89D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8:00.946" v="1861" actId="14100"/>
        <pc:sldMkLst>
          <pc:docMk/>
          <pc:sldMk cId="419208526" sldId="288"/>
        </pc:sldMkLst>
        <pc:spChg chg="add mod">
          <ac:chgData name="Justesen, Anne Dalsgaard DK - LRI" userId="294ca183-a828-447e-a6ab-0e2eb62b54d2" providerId="ADAL" clId="{8C239387-18E3-4351-AA31-F1C2368B4F67}" dt="2024-06-24T14:08:00.946" v="1861" actId="14100"/>
          <ac:spMkLst>
            <pc:docMk/>
            <pc:sldMk cId="419208526" sldId="288"/>
            <ac:spMk id="4" creationId="{A9A033A0-C18D-4EC8-7A58-2F007B2D8954}"/>
          </ac:spMkLst>
        </pc:spChg>
        <pc:picChg chg="add mod">
          <ac:chgData name="Justesen, Anne Dalsgaard DK - LRI" userId="294ca183-a828-447e-a6ab-0e2eb62b54d2" providerId="ADAL" clId="{8C239387-18E3-4351-AA31-F1C2368B4F67}" dt="2024-06-24T12:55:28.044" v="1752" actId="1076"/>
          <ac:picMkLst>
            <pc:docMk/>
            <pc:sldMk cId="419208526" sldId="288"/>
            <ac:picMk id="3" creationId="{B86F13B5-A43D-2C98-2116-937DE45590A7}"/>
          </ac:picMkLst>
        </pc:picChg>
      </pc:sldChg>
      <pc:sldChg chg="addSp modSp new mod">
        <pc:chgData name="Justesen, Anne Dalsgaard DK - LRI" userId="294ca183-a828-447e-a6ab-0e2eb62b54d2" providerId="ADAL" clId="{8C239387-18E3-4351-AA31-F1C2368B4F67}" dt="2024-06-24T14:08:11.658" v="1864" actId="14100"/>
        <pc:sldMkLst>
          <pc:docMk/>
          <pc:sldMk cId="624386321" sldId="289"/>
        </pc:sldMkLst>
        <pc:spChg chg="add mod">
          <ac:chgData name="Justesen, Anne Dalsgaard DK - LRI" userId="294ca183-a828-447e-a6ab-0e2eb62b54d2" providerId="ADAL" clId="{8C239387-18E3-4351-AA31-F1C2368B4F67}" dt="2024-06-24T14:08:11.658" v="1864" actId="14100"/>
          <ac:spMkLst>
            <pc:docMk/>
            <pc:sldMk cId="624386321" sldId="289"/>
            <ac:spMk id="4" creationId="{7BFC3835-660F-DF18-9EA8-591759877A74}"/>
          </ac:spMkLst>
        </pc:spChg>
        <pc:picChg chg="add mod">
          <ac:chgData name="Justesen, Anne Dalsgaard DK - LRI" userId="294ca183-a828-447e-a6ab-0e2eb62b54d2" providerId="ADAL" clId="{8C239387-18E3-4351-AA31-F1C2368B4F67}" dt="2024-06-24T12:54:35.338" v="1696" actId="1076"/>
          <ac:picMkLst>
            <pc:docMk/>
            <pc:sldMk cId="624386321" sldId="289"/>
            <ac:picMk id="3" creationId="{625CAE59-4ED7-A085-7BB8-1BD387F7EE88}"/>
          </ac:picMkLst>
        </pc:picChg>
      </pc:sldChg>
      <pc:sldMasterChg chg="modSp modSldLayout">
        <pc:chgData name="Justesen, Anne Dalsgaard DK - LRI" userId="294ca183-a828-447e-a6ab-0e2eb62b54d2" providerId="ADAL" clId="{8C239387-18E3-4351-AA31-F1C2368B4F67}" dt="2024-06-24T12:20:42.601" v="691"/>
        <pc:sldMasterMkLst>
          <pc:docMk/>
          <pc:sldMasterMk cId="318200765" sldId="2147483648"/>
        </pc:sldMasterMkLst>
        <pc:spChg chg="mod">
          <ac:chgData name="Justesen, Anne Dalsgaard DK - LRI" userId="294ca183-a828-447e-a6ab-0e2eb62b54d2" providerId="ADAL" clId="{8C239387-18E3-4351-AA31-F1C2368B4F67}" dt="2024-06-24T12:20:42.601" v="691"/>
          <ac:spMkLst>
            <pc:docMk/>
            <pc:sldMasterMk cId="318200765" sldId="2147483648"/>
            <ac:spMk id="2" creationId="{1595F72D-99B1-02AB-93A3-BD757BE9DC34}"/>
          </ac:spMkLst>
        </pc:spChg>
        <pc:spChg chg="mod">
          <ac:chgData name="Justesen, Anne Dalsgaard DK - LRI" userId="294ca183-a828-447e-a6ab-0e2eb62b54d2" providerId="ADAL" clId="{8C239387-18E3-4351-AA31-F1C2368B4F67}" dt="2024-06-24T12:20:42.601" v="691"/>
          <ac:spMkLst>
            <pc:docMk/>
            <pc:sldMasterMk cId="318200765" sldId="2147483648"/>
            <ac:spMk id="3" creationId="{6C57C6A2-7D66-C5CE-917A-87A509308544}"/>
          </ac:spMkLst>
        </pc:spChg>
        <pc:spChg chg="mod">
          <ac:chgData name="Justesen, Anne Dalsgaard DK - LRI" userId="294ca183-a828-447e-a6ab-0e2eb62b54d2" providerId="ADAL" clId="{8C239387-18E3-4351-AA31-F1C2368B4F67}" dt="2024-06-24T12:20:42.601" v="691"/>
          <ac:spMkLst>
            <pc:docMk/>
            <pc:sldMasterMk cId="318200765" sldId="2147483648"/>
            <ac:spMk id="4" creationId="{3FBBF106-9CB4-0A27-BD66-422EBCD57F45}"/>
          </ac:spMkLst>
        </pc:spChg>
        <pc:spChg chg="mod">
          <ac:chgData name="Justesen, Anne Dalsgaard DK - LRI" userId="294ca183-a828-447e-a6ab-0e2eb62b54d2" providerId="ADAL" clId="{8C239387-18E3-4351-AA31-F1C2368B4F67}" dt="2024-06-24T12:20:42.601" v="691"/>
          <ac:spMkLst>
            <pc:docMk/>
            <pc:sldMasterMk cId="318200765" sldId="2147483648"/>
            <ac:spMk id="5" creationId="{CEE91169-3323-A993-BAE5-A0C7C6A8D388}"/>
          </ac:spMkLst>
        </pc:spChg>
        <pc:spChg chg="mod">
          <ac:chgData name="Justesen, Anne Dalsgaard DK - LRI" userId="294ca183-a828-447e-a6ab-0e2eb62b54d2" providerId="ADAL" clId="{8C239387-18E3-4351-AA31-F1C2368B4F67}" dt="2024-06-24T12:20:42.601" v="691"/>
          <ac:spMkLst>
            <pc:docMk/>
            <pc:sldMasterMk cId="318200765" sldId="2147483648"/>
            <ac:spMk id="6" creationId="{929276F3-63A2-A852-EA0E-E68F1C78523E}"/>
          </ac:spMkLst>
        </pc:sp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2666189583" sldId="2147483649"/>
          </pc:sldLayoutMkLst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2666189583" sldId="2147483649"/>
              <ac:spMk id="2" creationId="{19FA5305-61F1-9642-91D1-9959D6D6436B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2666189583" sldId="2147483649"/>
              <ac:spMk id="3" creationId="{78F16FAC-CCD7-F44A-5B10-DFEC71A1229F}"/>
            </ac:spMkLst>
          </pc:spChg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782721541" sldId="2147483651"/>
          </pc:sldLayoutMkLst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782721541" sldId="2147483651"/>
              <ac:spMk id="2" creationId="{86F0CB3C-4F4B-8A91-14A0-7DF094C1A0F3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782721541" sldId="2147483651"/>
              <ac:spMk id="3" creationId="{D34B8592-560A-0DF4-59B3-4C56ACA0639D}"/>
            </ac:spMkLst>
          </pc:spChg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3987256206" sldId="2147483652"/>
          </pc:sldLayoutMkLst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3987256206" sldId="2147483652"/>
              <ac:spMk id="3" creationId="{4F5F7528-B4B5-5DD4-C749-E64B6060A71F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3987256206" sldId="2147483652"/>
              <ac:spMk id="4" creationId="{EDD8A7CC-DF1B-5300-F38F-D8FA9AFB0443}"/>
            </ac:spMkLst>
          </pc:spChg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448416186" sldId="2147483653"/>
          </pc:sldLayoutMkLst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448416186" sldId="2147483653"/>
              <ac:spMk id="2" creationId="{F45B4922-B9B0-0420-71C4-1FD7D6F64A59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448416186" sldId="2147483653"/>
              <ac:spMk id="3" creationId="{A8699717-54EC-B14F-5266-71C6A315F2F8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448416186" sldId="2147483653"/>
              <ac:spMk id="4" creationId="{0835DA72-8EE7-C940-EF7F-93AF78425564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448416186" sldId="2147483653"/>
              <ac:spMk id="5" creationId="{76F9D7F4-52E2-0B62-F6C1-6C5B0B917F28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448416186" sldId="2147483653"/>
              <ac:spMk id="6" creationId="{EE8E8121-5C9A-A8E7-75D3-254F182F38AB}"/>
            </ac:spMkLst>
          </pc:spChg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1316588149" sldId="2147483656"/>
          </pc:sldLayoutMkLst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1316588149" sldId="2147483656"/>
              <ac:spMk id="2" creationId="{819B9CE8-FE90-E8F2-1E53-3F578F100232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1316588149" sldId="2147483656"/>
              <ac:spMk id="3" creationId="{3C0F4E6C-9268-DC56-1025-F77B4A6ABF75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1316588149" sldId="2147483656"/>
              <ac:spMk id="4" creationId="{AA0783CD-26BE-7123-3248-DA4B2D242C92}"/>
            </ac:spMkLst>
          </pc:spChg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978659108" sldId="2147483657"/>
          </pc:sldLayoutMkLst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978659108" sldId="2147483657"/>
              <ac:spMk id="2" creationId="{F563F183-08B6-A2DA-3EA1-FCCA292DF1EE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978659108" sldId="2147483657"/>
              <ac:spMk id="3" creationId="{752C4267-D1F9-C463-A45D-7298370EE6DD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978659108" sldId="2147483657"/>
              <ac:spMk id="4" creationId="{A2F0A9F3-6D35-D1EE-2670-B07676193060}"/>
            </ac:spMkLst>
          </pc:spChg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2214512386" sldId="2147483659"/>
          </pc:sldLayoutMkLst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2214512386" sldId="2147483659"/>
              <ac:spMk id="2" creationId="{3BB02421-9D30-591D-33D2-E93266988F9D}"/>
            </ac:spMkLst>
          </pc:spChg>
          <pc:spChg chg="mod">
            <ac:chgData name="Justesen, Anne Dalsgaard DK - LRI" userId="294ca183-a828-447e-a6ab-0e2eb62b54d2" providerId="ADAL" clId="{8C239387-18E3-4351-AA31-F1C2368B4F67}" dt="2024-06-24T12:20:42.601" v="691"/>
            <ac:spMkLst>
              <pc:docMk/>
              <pc:sldMasterMk cId="318200765" sldId="2147483648"/>
              <pc:sldLayoutMk cId="2214512386" sldId="2147483659"/>
              <ac:spMk id="3" creationId="{C99F22F3-39C6-6134-09DD-808AFA760FB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76CC6-5D42-4ACC-8AF8-DAE13A4EC6FD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37EAB-AB94-47D7-9B2B-A1ED9322C11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803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37EAB-AB94-47D7-9B2B-A1ED9322C11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32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A5305-61F1-9642-91D1-9959D6D64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F16FAC-CCD7-F44A-5B10-DFEC71A12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B5FAAB-1C14-65E9-767B-9F01C24D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AD3827-7D4A-CB79-085F-1C9FCDAB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FDC517-69A9-E912-0566-9B8CC371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618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CF4B-2F08-C768-989F-E86F7EDF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6CFB0DD-2D52-7E18-4CFE-4DB758ED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4A25B6E-38B9-F4CF-CEC3-EB8D7942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64FCC34-2021-BE4A-CB57-48FBC599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617F9D-AB76-8A7E-9B37-BF573D86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266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BB02421-9D30-591D-33D2-E93266988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99F22F3-39C6-6134-09DD-808AFA760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22DB14-05E1-B359-5D65-6132FA8D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243C58-D197-271B-1884-8A1442F7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544A82-EDBF-0DA0-34EB-2DD8637A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451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EEFC3-D8B4-17E7-7D98-B0A2BE50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38929C-5474-5746-484B-ACD9C6A2B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E03F7E-0BBC-D76A-36EE-776E0FD6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1BE9FA-D6BB-3032-36AE-95D374E2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0B52143-8009-AABE-8A6B-23928996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487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0CB3C-4F4B-8A91-14A0-7DF094C1A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34B8592-560A-0DF4-59B3-4C56ACA06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22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3960AA-43F2-FCE6-8424-7930479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CD15FB-EC48-0DB8-5B0B-BD55C629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8A8823-20D9-A550-3036-1EEE4A81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72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99856-8430-5915-BECB-7A341FF5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5F7528-B4B5-5DD4-C749-E64B6060A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DD8A7CC-DF1B-5300-F38F-D8FA9AF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47CC532-48C2-3A73-4D8C-2CACF5C9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21D53DA-13E4-53A8-6333-A0FABA14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9CA5DE3-EDDE-AACF-81FE-270848D8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725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B4922-B9B0-0420-71C4-1FD7D6F6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699717-54EC-B14F-5266-71C6A315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835DA72-8EE7-C940-EF7F-93AF78425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6F9D7F4-52E2-0B62-F6C1-6C5B0B917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E8E8121-5C9A-A8E7-75D3-254F182F3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8B4C11B-8537-7494-0020-305FB7B8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CC9D559-FBDB-5B2E-6BFA-398A06D2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F8592AC-5C93-7C71-6E1F-BF6FF416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1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3B567-9940-4280-4A2D-43767CD6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9B63BC-2A6B-513B-F6AC-0F6DC7EB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91A63F4-8C89-992E-9362-B5187D09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90356F0-6B3F-06D4-1CCE-BBDF9F17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06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6D4DCEC-6532-9EC5-2D99-6B0FB37D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39AD348-0037-8EE7-B37F-A1D2E478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F14C625-DAFD-52BC-F9D2-B7C3A5C42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109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B9CE8-FE90-E8F2-1E53-3F578F10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0F4E6C-9268-DC56-1025-F77B4A6A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A0783CD-26BE-7123-3248-DA4B2D24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215B310-F338-AAA3-C6C4-B790FBE6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415DD4-3358-5E9A-A3DB-3A4C26FB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8F1A139-AA02-90A4-84A2-1AE4720E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6588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3F183-08B6-A2DA-3EA1-FCCA292D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52C4267-D1F9-C463-A45D-7298370EE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2" indent="0">
              <a:buNone/>
              <a:defRPr sz="2400"/>
            </a:lvl3pPr>
            <a:lvl4pPr marL="1371635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1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2F0A9F3-6D35-D1EE-2670-B07676193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3B12B5C-C22F-892E-2A9E-BEFC03ED4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3AC40E6-C374-1E68-6FCC-A36C9186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C93C328-6BF3-A911-A3B2-47FDE10C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865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595F72D-99B1-02AB-93A3-BD757BE9D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57C6A2-7D66-C5CE-917A-87A509308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FBBF106-9CB4-0A27-BD66-422EBCD57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077E9A-CEFF-4BC4-A632-BA53188816C5}" type="datetimeFigureOut">
              <a:rPr lang="da-DK" smtClean="0"/>
              <a:t>24-06-2024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E91169-3323-A993-BAE5-A0C7C6A8D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9276F3-63A2-A852-EA0E-E68F1C785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5C996F-716B-4457-954E-02A696CB28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2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2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92FE7-5F95-C1C1-392F-B5870CD07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0890" y="4"/>
            <a:ext cx="6009467" cy="2414725"/>
          </a:xfrm>
        </p:spPr>
        <p:txBody>
          <a:bodyPr>
            <a:normAutofit/>
          </a:bodyPr>
          <a:lstStyle/>
          <a:p>
            <a:pPr algn="l"/>
            <a:r>
              <a:rPr lang="da-DK">
                <a:solidFill>
                  <a:schemeClr val="tx2">
                    <a:lumMod val="75000"/>
                    <a:lumOff val="25000"/>
                  </a:schemeClr>
                </a:solidFill>
              </a:rPr>
              <a:t>Figurer og tabeller til </a:t>
            </a:r>
            <a:r>
              <a:rPr lang="da-DK" i="1">
                <a:solidFill>
                  <a:schemeClr val="tx2">
                    <a:lumMod val="75000"/>
                    <a:lumOff val="25000"/>
                  </a:schemeClr>
                </a:solidFill>
              </a:rPr>
              <a:t>Idræt i skolen</a:t>
            </a:r>
            <a:br>
              <a:rPr lang="da-DK" i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da-DK" sz="1600">
                <a:solidFill>
                  <a:schemeClr val="tx2">
                    <a:lumMod val="75000"/>
                    <a:lumOff val="25000"/>
                  </a:schemeClr>
                </a:solidFill>
              </a:rPr>
              <a:t>Må anvendes i undervisningssammenhænge med kildeangivelse.</a:t>
            </a:r>
            <a:endParaRPr lang="da-DK" sz="1600" i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Billede 4" descr="Et billede, der indeholder tekst, skærmbillede, Font/skrifttype, grafisk design&#10;&#10;Automatisk genereret beskrivelse">
            <a:extLst>
              <a:ext uri="{FF2B5EF4-FFF2-40B4-BE49-F238E27FC236}">
                <a16:creationId xmlns:a16="http://schemas.microsoft.com/office/drawing/2014/main" id="{25DED025-C6EA-5D79-C7B9-85FDFDF4C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8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96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0474F53C-E0CF-0506-87A0-85F5B2196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" y="4"/>
            <a:ext cx="7969899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4EC7DFD-1F8C-E8B8-866B-738DF3F26C89}"/>
              </a:ext>
            </a:extLst>
          </p:cNvPr>
          <p:cNvSpPr txBox="1"/>
          <p:nvPr/>
        </p:nvSpPr>
        <p:spPr>
          <a:xfrm>
            <a:off x="10249756" y="5657671"/>
            <a:ext cx="1942244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413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cirkel, tekst, kompas&#10;&#10;Automatisk genereret beskrivelse">
            <a:extLst>
              <a:ext uri="{FF2B5EF4-FFF2-40B4-BE49-F238E27FC236}">
                <a16:creationId xmlns:a16="http://schemas.microsoft.com/office/drawing/2014/main" id="{9BC575D2-4B8C-60B9-27CC-B1CE0FC1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5672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5F13268-0490-B57B-DBDD-69AB429205B9}"/>
              </a:ext>
            </a:extLst>
          </p:cNvPr>
          <p:cNvSpPr txBox="1"/>
          <p:nvPr/>
        </p:nvSpPr>
        <p:spPr>
          <a:xfrm>
            <a:off x="10306050" y="5657671"/>
            <a:ext cx="188595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23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iagram, tekst, linje/række, skitse&#10;&#10;Automatisk genereret beskrivelse">
            <a:extLst>
              <a:ext uri="{FF2B5EF4-FFF2-40B4-BE49-F238E27FC236}">
                <a16:creationId xmlns:a16="http://schemas.microsoft.com/office/drawing/2014/main" id="{2E9D79B9-AEE0-5534-303F-B8D82791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6" y="1036097"/>
            <a:ext cx="8930945" cy="425723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7F25744-4A0E-032B-0EF6-57C0E7DDEFCD}"/>
              </a:ext>
            </a:extLst>
          </p:cNvPr>
          <p:cNvSpPr txBox="1"/>
          <p:nvPr/>
        </p:nvSpPr>
        <p:spPr>
          <a:xfrm>
            <a:off x="9182101" y="4919008"/>
            <a:ext cx="3009899" cy="193899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Kasper Lasthein Madsen (2024). Fællesskab.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Anders Halling, Bjarne Andersen, Charlotte Skov Agergaard og Charlotte Worm (2011).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Bolden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spil – teambold i teori og praksis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Syddansk Universitetsforlag.</a:t>
            </a:r>
          </a:p>
        </p:txBody>
      </p:sp>
    </p:spTree>
    <p:extLst>
      <p:ext uri="{BB962C8B-B14F-4D97-AF65-F5344CB8AC3E}">
        <p14:creationId xmlns:p14="http://schemas.microsoft.com/office/powerpoint/2010/main" val="415836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skærmbillede, nummer/tal&#10;&#10;Automatisk genereret beskrivelse">
            <a:extLst>
              <a:ext uri="{FF2B5EF4-FFF2-40B4-BE49-F238E27FC236}">
                <a16:creationId xmlns:a16="http://schemas.microsoft.com/office/drawing/2014/main" id="{EAF29EFE-C3B5-FD43-3A54-C4B7F199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1" y="4"/>
            <a:ext cx="5560745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4F1D297-48A3-1127-2110-9371AFD73181}"/>
              </a:ext>
            </a:extLst>
          </p:cNvPr>
          <p:cNvSpPr txBox="1"/>
          <p:nvPr/>
        </p:nvSpPr>
        <p:spPr>
          <a:xfrm>
            <a:off x="9372601" y="1779687"/>
            <a:ext cx="2819399" cy="50783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Annemari Svendsen (2024). Sundhed.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Kasper Lasthein Madsen (2022). At fremme meningsfulde idrætsoplevelser. I: Kasper Lasthein Madsen &amp; Annemari Svendsen (red.). </a:t>
            </a:r>
            <a:r>
              <a:rPr lang="da-DK" sz="1200" i="1">
                <a:ea typeface="MS Mincho" panose="02020609040205080304" pitchFamily="49" charset="-128"/>
                <a:cs typeface="Arial" panose="020B0604020202020204" pitchFamily="34" charset="0"/>
              </a:rPr>
              <a:t>Fagdidaktik i idræt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. Frydenlund.</a:t>
            </a:r>
          </a:p>
          <a:p>
            <a:endParaRPr lang="da-DK" sz="120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Hanne H. </a:t>
            </a:r>
            <a:r>
              <a:rPr lang="da-DK" sz="1200" err="1">
                <a:ea typeface="MS Mincho" panose="02020609040205080304" pitchFamily="49" charset="-128"/>
                <a:cs typeface="Arial" panose="020B0604020202020204" pitchFamily="34" charset="0"/>
              </a:rPr>
              <a:t>Mong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 &amp; Øyvind </a:t>
            </a:r>
            <a:r>
              <a:rPr lang="da-DK" sz="1200" err="1">
                <a:ea typeface="MS Mincho" panose="02020609040205080304" pitchFamily="49" charset="-128"/>
                <a:cs typeface="Arial" panose="020B0604020202020204" pitchFamily="34" charset="0"/>
              </a:rPr>
              <a:t>Førland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a-DK" sz="1200" err="1">
                <a:ea typeface="MS Mincho" panose="02020609040205080304" pitchFamily="49" charset="-128"/>
                <a:cs typeface="Arial" panose="020B0604020202020204" pitchFamily="34" charset="0"/>
              </a:rPr>
              <a:t>Standal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 (2019). </a:t>
            </a:r>
            <a:r>
              <a:rPr lang="en-US" sz="1200">
                <a:ea typeface="MS Mincho" panose="02020609040205080304" pitchFamily="49" charset="-128"/>
                <a:cs typeface="Arial" panose="020B0604020202020204" pitchFamily="34" charset="0"/>
              </a:rPr>
              <a:t>Didactics of health in physical education – a review of literature. </a:t>
            </a:r>
            <a:r>
              <a:rPr lang="en-US" sz="1200" i="1">
                <a:ea typeface="MS Mincho" panose="02020609040205080304" pitchFamily="49" charset="-128"/>
                <a:cs typeface="Arial" panose="020B0604020202020204" pitchFamily="34" charset="0"/>
              </a:rPr>
              <a:t>Physical Education and Sport Pedagogy</a:t>
            </a:r>
            <a:r>
              <a:rPr lang="en-US" sz="120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200" i="1">
                <a:ea typeface="MS Mincho" panose="02020609040205080304" pitchFamily="49" charset="-128"/>
                <a:cs typeface="Arial" panose="020B0604020202020204" pitchFamily="34" charset="0"/>
              </a:rPr>
              <a:t>24</a:t>
            </a:r>
            <a:r>
              <a:rPr lang="en-US" sz="1200">
                <a:ea typeface="MS Mincho" panose="02020609040205080304" pitchFamily="49" charset="-128"/>
                <a:cs typeface="Arial" panose="020B0604020202020204" pitchFamily="34" charset="0"/>
              </a:rPr>
              <a:t>(5), 506-518.</a:t>
            </a:r>
          </a:p>
          <a:p>
            <a:endParaRPr lang="da-DK" sz="120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Mikael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Quennerstedt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(2007).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Hälsa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eller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inte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hälsa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–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är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det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frågan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  <a:r>
              <a:rPr lang="da-DK" sz="1200" i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Utbilding</a:t>
            </a:r>
            <a:r>
              <a:rPr lang="en-US" sz="1200" i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6 </a:t>
            </a:r>
            <a:r>
              <a:rPr lang="en-US" sz="1200" i="1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Demokrati</a:t>
            </a:r>
            <a:r>
              <a:rPr lang="en-US" sz="1200" i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16</a:t>
            </a:r>
            <a:r>
              <a:rPr lang="en-US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(2), 37-56.</a:t>
            </a:r>
          </a:p>
          <a:p>
            <a:endParaRPr lang="da-DK" sz="120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Annemari Svendsen (2022). At inddrage digitale medier i idrætsundervisningen. I: Kasper Lasthein Madsen &amp; Annemari Svendsen (red.). </a:t>
            </a:r>
            <a:r>
              <a:rPr lang="da-DK" sz="1200" i="1">
                <a:ea typeface="MS Mincho" panose="02020609040205080304" pitchFamily="49" charset="-128"/>
                <a:cs typeface="Arial" panose="020B0604020202020204" pitchFamily="34" charset="0"/>
              </a:rPr>
              <a:t>Fagdidaktik i idræt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. Frydenlund.</a:t>
            </a:r>
            <a:endParaRPr lang="da-DK" sz="12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6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itse&#10;&#10;Automatisk genereret beskrivelse">
            <a:extLst>
              <a:ext uri="{FF2B5EF4-FFF2-40B4-BE49-F238E27FC236}">
                <a16:creationId xmlns:a16="http://schemas.microsoft.com/office/drawing/2014/main" id="{490DDB06-B152-D488-DEE2-A736808E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" y="839243"/>
            <a:ext cx="7871056" cy="592601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B8B822C-ECE2-542E-DDA3-86A6B813A5D9}"/>
              </a:ext>
            </a:extLst>
          </p:cNvPr>
          <p:cNvSpPr txBox="1"/>
          <p:nvPr/>
        </p:nvSpPr>
        <p:spPr>
          <a:xfrm>
            <a:off x="9534524" y="3995678"/>
            <a:ext cx="2657475" cy="28623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Helle Winther (2024). Kropserfaring.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Winther (2024b).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Bevægelsespsykologi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– en kilde til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pædagogisk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bevidsthed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I: Helle Winther, Lis Engel, Maj-Britt Nørgaard og Mia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Herskind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(red.).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Fodfæste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himmelkys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Undervisningsbog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bevægelse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, rytmisk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gymnastik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dans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Hans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Reitzels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  <a:endParaRPr lang="nb-NO" sz="1200" i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15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cirkel&#10;&#10;Automatisk genereret beskrivelse">
            <a:extLst>
              <a:ext uri="{FF2B5EF4-FFF2-40B4-BE49-F238E27FC236}">
                <a16:creationId xmlns:a16="http://schemas.microsoft.com/office/drawing/2014/main" id="{81268311-1BA2-BEA5-3589-477DDD5D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4"/>
            <a:ext cx="6834487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5259A3E-6B88-8AF3-654C-B1A75A7FC60E}"/>
              </a:ext>
            </a:extLst>
          </p:cNvPr>
          <p:cNvSpPr txBox="1"/>
          <p:nvPr/>
        </p:nvSpPr>
        <p:spPr>
          <a:xfrm>
            <a:off x="9753600" y="5657671"/>
            <a:ext cx="243840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Helle Winther (2024). Kropserfaring.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293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4733EA66-362B-D585-BD59-2F0897A32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302"/>
            <a:ext cx="10008994" cy="664339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42483B2-3228-A33F-AB4E-47F30F571075}"/>
              </a:ext>
            </a:extLst>
          </p:cNvPr>
          <p:cNvSpPr txBox="1"/>
          <p:nvPr/>
        </p:nvSpPr>
        <p:spPr>
          <a:xfrm>
            <a:off x="9934575" y="3626346"/>
            <a:ext cx="2257424" cy="32316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Helle Winther (2024). Kropserfaring.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Winther (2024c).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Performanceguide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til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ungdomsuddannelser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I: Helle Winther, Lis Engel, Maj-Britt Nørgaard og Mia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Herskind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(red.).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Fodfæste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himmelkys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Undervisningsbog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bevægelse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, rytmisk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gymnastik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dans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Hans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Reitzels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  <a:endParaRPr lang="nb-NO" sz="1200" i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15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F11E7B1C-DDF5-8331-8DAB-F4FF1B55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0732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2410A0F-BD09-3F49-723E-45DBB6015E20}"/>
              </a:ext>
            </a:extLst>
          </p:cNvPr>
          <p:cNvSpPr txBox="1"/>
          <p:nvPr/>
        </p:nvSpPr>
        <p:spPr>
          <a:xfrm>
            <a:off x="10251234" y="5657671"/>
            <a:ext cx="1940766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708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cirkel, tekst, kompas&#10;&#10;Automatisk genereret beskrivelse">
            <a:extLst>
              <a:ext uri="{FF2B5EF4-FFF2-40B4-BE49-F238E27FC236}">
                <a16:creationId xmlns:a16="http://schemas.microsoft.com/office/drawing/2014/main" id="{0D9311C9-3DE1-4CDB-AD8B-6F8C74B7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6759828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E451FCD-0674-7C3D-5B94-EBBE10DA8EDB}"/>
              </a:ext>
            </a:extLst>
          </p:cNvPr>
          <p:cNvSpPr txBox="1"/>
          <p:nvPr/>
        </p:nvSpPr>
        <p:spPr>
          <a:xfrm>
            <a:off x="10251232" y="5657671"/>
            <a:ext cx="1940766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568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E3960044-DDBB-FF18-7B6B-E0F48CD25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" y="1430631"/>
            <a:ext cx="10055692" cy="399674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1CF8A2E-ECFB-3F89-9ECC-4B73E9AD8D47}"/>
              </a:ext>
            </a:extLst>
          </p:cNvPr>
          <p:cNvSpPr txBox="1"/>
          <p:nvPr/>
        </p:nvSpPr>
        <p:spPr>
          <a:xfrm>
            <a:off x="9782175" y="5657671"/>
            <a:ext cx="24098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677418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diagram, skærmbillede&#10;&#10;Automatisk genereret beskrivelse">
            <a:extLst>
              <a:ext uri="{FF2B5EF4-FFF2-40B4-BE49-F238E27FC236}">
                <a16:creationId xmlns:a16="http://schemas.microsoft.com/office/drawing/2014/main" id="{96E94B2A-C9BD-14A7-8D16-B08269105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135093" cy="600394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E7377B43-4D05-C81F-63C5-E340907D8169}"/>
              </a:ext>
            </a:extLst>
          </p:cNvPr>
          <p:cNvSpPr txBox="1"/>
          <p:nvPr/>
        </p:nvSpPr>
        <p:spPr>
          <a:xfrm>
            <a:off x="10267950" y="5657671"/>
            <a:ext cx="192405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3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C50D7F25-0D4A-3FE7-F667-A63BF8B0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8836"/>
            <a:ext cx="9817890" cy="521843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C70917F-16A4-C55D-A1A8-D23E9C7040A7}"/>
              </a:ext>
            </a:extLst>
          </p:cNvPr>
          <p:cNvSpPr txBox="1"/>
          <p:nvPr/>
        </p:nvSpPr>
        <p:spPr>
          <a:xfrm>
            <a:off x="9744075" y="5657671"/>
            <a:ext cx="24479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934388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0033B8C7-46D4-3739-DBFB-AA27768AB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018"/>
            <a:ext cx="10817646" cy="324316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FA4D304-D043-575C-0F24-F6D3B42B28C4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3912944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linje/række, Font/skrifttype, hvid&#10;&#10;Automatisk genereret beskrivelse">
            <a:extLst>
              <a:ext uri="{FF2B5EF4-FFF2-40B4-BE49-F238E27FC236}">
                <a16:creationId xmlns:a16="http://schemas.microsoft.com/office/drawing/2014/main" id="{3B838764-A0C3-CF3C-250B-2AF734577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781"/>
            <a:ext cx="10797528" cy="339232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D1350E0-0D18-43DF-B303-A1B225C8511D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9306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linje/række, tekst, Font/skrifttype, diagram&#10;&#10;Automatisk genereret beskrivelse">
            <a:extLst>
              <a:ext uri="{FF2B5EF4-FFF2-40B4-BE49-F238E27FC236}">
                <a16:creationId xmlns:a16="http://schemas.microsoft.com/office/drawing/2014/main" id="{98D90A0D-2F5A-04D2-B285-173BCB556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781603"/>
            <a:ext cx="11028784" cy="298045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F822CF9-CF9D-0DFD-3917-6C43E89ACEB6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856960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skærmbillede, hvid&#10;&#10;Automatisk genereret beskrivelse">
            <a:extLst>
              <a:ext uri="{FF2B5EF4-FFF2-40B4-BE49-F238E27FC236}">
                <a16:creationId xmlns:a16="http://schemas.microsoft.com/office/drawing/2014/main" id="{181A22B4-F213-B9BE-EBBA-CA1C297C5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2430596"/>
            <a:ext cx="8630660" cy="199681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B664FF0-3CA2-B7B5-B55F-AF494AF31FAD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1749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nummer/tal, Parallel&#10;&#10;Automatisk genereret beskrivelse">
            <a:extLst>
              <a:ext uri="{FF2B5EF4-FFF2-40B4-BE49-F238E27FC236}">
                <a16:creationId xmlns:a16="http://schemas.microsoft.com/office/drawing/2014/main" id="{097B89BE-682A-70D5-3F74-3E865FE0E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2" y="2"/>
            <a:ext cx="4613556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9A1AA43-3E36-668E-BC72-6FAC88E6B00F}"/>
              </a:ext>
            </a:extLst>
          </p:cNvPr>
          <p:cNvSpPr txBox="1"/>
          <p:nvPr/>
        </p:nvSpPr>
        <p:spPr>
          <a:xfrm>
            <a:off x="10048874" y="4180344"/>
            <a:ext cx="2143125" cy="26776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Andreas Bolding Christensen (2024). Boldbasis og boldspil.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Anders Halling og Per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Fibæk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Laursen (1999).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Boldspilundervisning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: fra boldbasis til teambold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Odense Universitetsforlag.</a:t>
            </a:r>
          </a:p>
        </p:txBody>
      </p:sp>
    </p:spTree>
    <p:extLst>
      <p:ext uri="{BB962C8B-B14F-4D97-AF65-F5344CB8AC3E}">
        <p14:creationId xmlns:p14="http://schemas.microsoft.com/office/powerpoint/2010/main" val="2893641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Font/skrifttype, diagram&#10;&#10;Automatisk genereret beskrivelse">
            <a:extLst>
              <a:ext uri="{FF2B5EF4-FFF2-40B4-BE49-F238E27FC236}">
                <a16:creationId xmlns:a16="http://schemas.microsoft.com/office/drawing/2014/main" id="{038AB948-4AF6-C7ED-32DC-29843944E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8258206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F071044-5377-A962-BCC4-5D4BB4349705}"/>
              </a:ext>
            </a:extLst>
          </p:cNvPr>
          <p:cNvSpPr txBox="1"/>
          <p:nvPr/>
        </p:nvSpPr>
        <p:spPr>
          <a:xfrm>
            <a:off x="9782175" y="5657671"/>
            <a:ext cx="24098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Birgitte Hedeskov (2024). Dans og udtryk.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4299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Font/skrifttype, skærmbillede&#10;&#10;Automatisk genereret beskrivelse">
            <a:extLst>
              <a:ext uri="{FF2B5EF4-FFF2-40B4-BE49-F238E27FC236}">
                <a16:creationId xmlns:a16="http://schemas.microsoft.com/office/drawing/2014/main" id="{B24E84FE-65D8-232F-97C4-4DC3A5693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5826"/>
            <a:ext cx="8367058" cy="585787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790825F-3EBB-1E82-615A-DD1772DA01B9}"/>
              </a:ext>
            </a:extLst>
          </p:cNvPr>
          <p:cNvSpPr txBox="1"/>
          <p:nvPr/>
        </p:nvSpPr>
        <p:spPr>
          <a:xfrm>
            <a:off x="9991724" y="4734342"/>
            <a:ext cx="2200275" cy="21236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Birgitte Hedeskov (2024). Dans og udtryk.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Birgitte Hedeskov og Kasper Kaare Gade (2015).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Tjek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på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Gyldendal.</a:t>
            </a:r>
          </a:p>
        </p:txBody>
      </p:sp>
    </p:spTree>
    <p:extLst>
      <p:ext uri="{BB962C8B-B14F-4D97-AF65-F5344CB8AC3E}">
        <p14:creationId xmlns:p14="http://schemas.microsoft.com/office/powerpoint/2010/main" val="1987389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Font/skrifttype, Datalagerenhed&#10;&#10;Automatisk genereret beskrivelse">
            <a:extLst>
              <a:ext uri="{FF2B5EF4-FFF2-40B4-BE49-F238E27FC236}">
                <a16:creationId xmlns:a16="http://schemas.microsoft.com/office/drawing/2014/main" id="{4F81561F-906B-A485-9585-D1D114C74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7533927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7488D75-4459-4A91-267E-0D3385F83A16}"/>
              </a:ext>
            </a:extLst>
          </p:cNvPr>
          <p:cNvSpPr txBox="1"/>
          <p:nvPr/>
        </p:nvSpPr>
        <p:spPr>
          <a:xfrm>
            <a:off x="9991724" y="4734342"/>
            <a:ext cx="2200275" cy="21236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Birgitte Hedeskov (2024). Dans og udtryk.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Birgitte Hedeskov og Kasper Kaare Gade (2015).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Tjek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på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Gyldendal.</a:t>
            </a:r>
          </a:p>
        </p:txBody>
      </p:sp>
    </p:spTree>
    <p:extLst>
      <p:ext uri="{BB962C8B-B14F-4D97-AF65-F5344CB8AC3E}">
        <p14:creationId xmlns:p14="http://schemas.microsoft.com/office/powerpoint/2010/main" val="431487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diagram, skærmbillede&#10;&#10;Automatisk genereret beskrivelse">
            <a:extLst>
              <a:ext uri="{FF2B5EF4-FFF2-40B4-BE49-F238E27FC236}">
                <a16:creationId xmlns:a16="http://schemas.microsoft.com/office/drawing/2014/main" id="{0CB7097D-EF04-456F-ABB0-44A6B35E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1"/>
            <a:ext cx="6433322" cy="683806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2C13D92-A34A-DE7B-4986-64878F242019}"/>
              </a:ext>
            </a:extLst>
          </p:cNvPr>
          <p:cNvSpPr txBox="1"/>
          <p:nvPr/>
        </p:nvSpPr>
        <p:spPr>
          <a:xfrm>
            <a:off x="9877424" y="4180344"/>
            <a:ext cx="2314575" cy="26776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Annie Hjort Pedersen og Kristian Hjort Normann Pedersen (2024). Løb, spring og kast.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Rønholt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(2008).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Atletik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I: Helle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Rønholt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og Birger Peitersen.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Idrætsundervisning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Museum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Tusculanums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</a:p>
        </p:txBody>
      </p:sp>
    </p:spTree>
    <p:extLst>
      <p:ext uri="{BB962C8B-B14F-4D97-AF65-F5344CB8AC3E}">
        <p14:creationId xmlns:p14="http://schemas.microsoft.com/office/powerpoint/2010/main" val="276955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diagram, linje/række, Kurve&#10;&#10;Automatisk genereret beskrivelse">
            <a:extLst>
              <a:ext uri="{FF2B5EF4-FFF2-40B4-BE49-F238E27FC236}">
                <a16:creationId xmlns:a16="http://schemas.microsoft.com/office/drawing/2014/main" id="{764124BD-89E8-305B-A0CB-86EF32850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8889022" cy="565440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46A14ED-4649-178F-6D91-31F37DF33C24}"/>
              </a:ext>
            </a:extLst>
          </p:cNvPr>
          <p:cNvSpPr txBox="1"/>
          <p:nvPr/>
        </p:nvSpPr>
        <p:spPr>
          <a:xfrm>
            <a:off x="9372600" y="5103674"/>
            <a:ext cx="2819395" cy="175432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grundbog i idrætsdidaktik</a:t>
            </a:r>
            <a:r>
              <a:rPr lang="da-DK" sz="120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Steffen Rask, Frederik Petersen, Kristoffer Hansen og Mette Eske (2020). </a:t>
            </a:r>
            <a:r>
              <a:rPr lang="da-DK" sz="1200" i="1" noProof="1">
                <a:ea typeface="Calibri" panose="020F0502020204030204" pitchFamily="34" charset="0"/>
                <a:cs typeface="Times New Roman" panose="02020603050405020304" pitchFamily="18" charset="0"/>
              </a:rPr>
              <a:t>Danskernes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motions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- og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sportsvaner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2020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Idrættens Analyseinstitut.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8244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linje/række, skærmbillede, diagram&#10;&#10;Automatisk genereret beskrivelse">
            <a:extLst>
              <a:ext uri="{FF2B5EF4-FFF2-40B4-BE49-F238E27FC236}">
                <a16:creationId xmlns:a16="http://schemas.microsoft.com/office/drawing/2014/main" id="{598A3C90-0670-E51E-69B3-DFA0F012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5"/>
            <a:ext cx="9581258" cy="555307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6C3F979-009C-0761-667F-4B062B9DB842}"/>
              </a:ext>
            </a:extLst>
          </p:cNvPr>
          <p:cNvSpPr txBox="1"/>
          <p:nvPr/>
        </p:nvSpPr>
        <p:spPr>
          <a:xfrm>
            <a:off x="9953624" y="4365010"/>
            <a:ext cx="2238375" cy="2492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Jan Arvidsen og Vagn Adler Sørensen (2024). Natur- og udeliv.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Nils Faarlund (1973).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Friluftsliv. Hva – Hvorfor – Hvordan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http://www.naturliv.no/faarlund/friluftsliv.htm</a:t>
            </a:r>
          </a:p>
        </p:txBody>
      </p:sp>
    </p:spTree>
    <p:extLst>
      <p:ext uri="{BB962C8B-B14F-4D97-AF65-F5344CB8AC3E}">
        <p14:creationId xmlns:p14="http://schemas.microsoft.com/office/powerpoint/2010/main" val="2503568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skærmbillede, Font/skrifttype&#10;&#10;Automatisk genereret beskrivelse">
            <a:extLst>
              <a:ext uri="{FF2B5EF4-FFF2-40B4-BE49-F238E27FC236}">
                <a16:creationId xmlns:a16="http://schemas.microsoft.com/office/drawing/2014/main" id="{DB352E3E-122B-4DEB-0D21-8F2988CEB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519252"/>
            <a:ext cx="8484091" cy="512142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46C2B0B-F3A3-3C7B-DBF4-11114D861080}"/>
              </a:ext>
            </a:extLst>
          </p:cNvPr>
          <p:cNvSpPr txBox="1"/>
          <p:nvPr/>
        </p:nvSpPr>
        <p:spPr>
          <a:xfrm>
            <a:off x="10029824" y="4365010"/>
            <a:ext cx="2162175" cy="2492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Jan Arvidsen og Vagn Adler Sørensen (2024). Natur- og udeliv.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Peter Bentsen, Søren Andkjær og Niels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Ejbye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-Ernst (2009).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Friluftsliv. Natur,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samfund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pædagogik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Gyldendal.</a:t>
            </a:r>
          </a:p>
        </p:txBody>
      </p:sp>
    </p:spTree>
    <p:extLst>
      <p:ext uri="{BB962C8B-B14F-4D97-AF65-F5344CB8AC3E}">
        <p14:creationId xmlns:p14="http://schemas.microsoft.com/office/powerpoint/2010/main" val="802810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B86F13B5-A43D-2C98-2116-937DE455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16"/>
            <a:ext cx="9286148" cy="6475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9A033A0-C18D-4EC8-7A58-2F007B2D8954}"/>
              </a:ext>
            </a:extLst>
          </p:cNvPr>
          <p:cNvSpPr txBox="1"/>
          <p:nvPr/>
        </p:nvSpPr>
        <p:spPr>
          <a:xfrm>
            <a:off x="10058400" y="3072348"/>
            <a:ext cx="2133600" cy="378565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Jan Arvidsen og Vagn Adler Sørensen (2024). Natur- og udeliv.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Axel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Edinger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(1997). Den rene vare. I: Terkel Berg-Sørensen (red.).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naturoplevelser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. Artikler om dansk friluftsliv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Dansk Forum for Natur- og Friluftsliv.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Søren Andkjær (2005).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 under forandring: en antologi om fremtidens friluftsliv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Bavnebanke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08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skærmbillede, diagram&#10;&#10;Automatisk genereret beskrivelse">
            <a:extLst>
              <a:ext uri="{FF2B5EF4-FFF2-40B4-BE49-F238E27FC236}">
                <a16:creationId xmlns:a16="http://schemas.microsoft.com/office/drawing/2014/main" id="{625CAE59-4ED7-A085-7BB8-1BD387F7E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7276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BFC3835-660F-DF18-9EA8-591759877A74}"/>
              </a:ext>
            </a:extLst>
          </p:cNvPr>
          <p:cNvSpPr txBox="1"/>
          <p:nvPr/>
        </p:nvSpPr>
        <p:spPr>
          <a:xfrm>
            <a:off x="9705974" y="5657671"/>
            <a:ext cx="24860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Henrik Taarsted Jørgensen (2024). Redskabsaktiviteter.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62438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31EBC66-AFE6-90C7-738D-5CB2809E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8209058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D029E7A-E63C-A50E-087B-C6A78B542C26}"/>
              </a:ext>
            </a:extLst>
          </p:cNvPr>
          <p:cNvSpPr txBox="1"/>
          <p:nvPr/>
        </p:nvSpPr>
        <p:spPr>
          <a:xfrm>
            <a:off x="10262082" y="5657671"/>
            <a:ext cx="192991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2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iagram, cirkel, linje/række, Symmetri&#10;&#10;Automatisk genereret beskrivelse">
            <a:extLst>
              <a:ext uri="{FF2B5EF4-FFF2-40B4-BE49-F238E27FC236}">
                <a16:creationId xmlns:a16="http://schemas.microsoft.com/office/drawing/2014/main" id="{03594C1E-7506-586A-AA3A-B9DBE63A1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73" y="0"/>
            <a:ext cx="9548699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43B8914-73A5-427B-F06E-CD349CC36861}"/>
              </a:ext>
            </a:extLst>
          </p:cNvPr>
          <p:cNvSpPr txBox="1"/>
          <p:nvPr/>
        </p:nvSpPr>
        <p:spPr>
          <a:xfrm>
            <a:off x="9334500" y="5288340"/>
            <a:ext cx="2857500" cy="15696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Hilde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Hiim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og Else Hippe (2007).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Læring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gennem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oplevelse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, forståelse og handling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Gyldendal.</a:t>
            </a:r>
          </a:p>
        </p:txBody>
      </p:sp>
    </p:spTree>
    <p:extLst>
      <p:ext uri="{BB962C8B-B14F-4D97-AF65-F5344CB8AC3E}">
        <p14:creationId xmlns:p14="http://schemas.microsoft.com/office/powerpoint/2010/main" val="49167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037EFF6F-29DE-3520-D93A-46EA358BE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76"/>
            <a:ext cx="9373529" cy="648865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6C2C71C-49D7-B457-CA4E-4E4FC7C3EA42}"/>
              </a:ext>
            </a:extLst>
          </p:cNvPr>
          <p:cNvSpPr txBox="1"/>
          <p:nvPr/>
        </p:nvSpPr>
        <p:spPr>
          <a:xfrm>
            <a:off x="10292982" y="5657671"/>
            <a:ext cx="1899018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25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57C8308C-01A0-94F7-CDD8-D83B3F3AE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023218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9CABB05-A156-2BF0-6E20-60CB5E6B574E}"/>
              </a:ext>
            </a:extLst>
          </p:cNvPr>
          <p:cNvSpPr txBox="1"/>
          <p:nvPr/>
        </p:nvSpPr>
        <p:spPr>
          <a:xfrm>
            <a:off x="10296525" y="5657671"/>
            <a:ext cx="1895474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853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skærmbillede, diagram&#10;&#10;Automatisk genereret beskrivelse">
            <a:extLst>
              <a:ext uri="{FF2B5EF4-FFF2-40B4-BE49-F238E27FC236}">
                <a16:creationId xmlns:a16="http://schemas.microsoft.com/office/drawing/2014/main" id="{957B3B97-ABCF-52C3-050F-F2D7AD22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069515" cy="537006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86CD346-7FDA-B310-A01E-C3C8D60F39D7}"/>
              </a:ext>
            </a:extLst>
          </p:cNvPr>
          <p:cNvSpPr txBox="1"/>
          <p:nvPr/>
        </p:nvSpPr>
        <p:spPr>
          <a:xfrm>
            <a:off x="8382000" y="5657671"/>
            <a:ext cx="381000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  <a:p>
            <a:endParaRPr lang="da-DK" sz="1200"/>
          </a:p>
          <a:p>
            <a:r>
              <a:rPr lang="da-DK" sz="1200"/>
              <a:t>Henning </a:t>
            </a:r>
            <a:r>
              <a:rPr lang="da-DK" sz="1200" err="1"/>
              <a:t>Eichberg</a:t>
            </a:r>
            <a:r>
              <a:rPr lang="da-DK" sz="1200"/>
              <a:t> (1983). Kropskulturens </a:t>
            </a:r>
            <a:r>
              <a:rPr lang="da-DK" sz="1200" err="1"/>
              <a:t>trialektik</a:t>
            </a:r>
            <a:r>
              <a:rPr lang="da-DK" sz="1200"/>
              <a:t>: ikke </a:t>
            </a:r>
            <a:r>
              <a:rPr lang="da-DK" sz="1200" err="1"/>
              <a:t>een</a:t>
            </a:r>
            <a:r>
              <a:rPr lang="da-DK" sz="1200"/>
              <a:t> – men (i det mindste) tre idrætter. </a:t>
            </a:r>
            <a:r>
              <a:rPr lang="da-DK" sz="1200" i="1"/>
              <a:t>Centrering 4</a:t>
            </a:r>
            <a:r>
              <a:rPr lang="da-DK" sz="1200"/>
              <a:t>(3).</a:t>
            </a:r>
          </a:p>
        </p:txBody>
      </p:sp>
    </p:spTree>
    <p:extLst>
      <p:ext uri="{BB962C8B-B14F-4D97-AF65-F5344CB8AC3E}">
        <p14:creationId xmlns:p14="http://schemas.microsoft.com/office/powerpoint/2010/main" val="22701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diagram, Font/skrifttype&#10;&#10;Automatisk genereret beskrivelse">
            <a:extLst>
              <a:ext uri="{FF2B5EF4-FFF2-40B4-BE49-F238E27FC236}">
                <a16:creationId xmlns:a16="http://schemas.microsoft.com/office/drawing/2014/main" id="{83CD88B3-E0BC-8EBF-A818-43065A680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50" y="0"/>
            <a:ext cx="9186066" cy="67437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8932C7F-BCEB-0273-778B-644634ACB445}"/>
              </a:ext>
            </a:extLst>
          </p:cNvPr>
          <p:cNvSpPr txBox="1"/>
          <p:nvPr/>
        </p:nvSpPr>
        <p:spPr>
          <a:xfrm>
            <a:off x="9353550" y="5103674"/>
            <a:ext cx="2838450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Rønholt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og Birger Peitersen (red.) (2008).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Idrætsundervisning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Museum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Tusculanums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  <a:endParaRPr lang="nb-NO" sz="1200" i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96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41dfeb-3aaf-4e76-8b01-6295af0a2cf6">
      <Terms xmlns="http://schemas.microsoft.com/office/infopath/2007/PartnerControls"/>
    </lcf76f155ced4ddcb4097134ff3c332f>
    <TaxCatchAll xmlns="9c0b319e-210e-44c2-b090-f7098a9478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41A454A24CD94D89A56E556C3608B9" ma:contentTypeVersion="18" ma:contentTypeDescription="Create a new document." ma:contentTypeScope="" ma:versionID="64cd19fc2d4100dd6deebb54641b3ea2">
  <xsd:schema xmlns:xsd="http://www.w3.org/2001/XMLSchema" xmlns:xs="http://www.w3.org/2001/XMLSchema" xmlns:p="http://schemas.microsoft.com/office/2006/metadata/properties" xmlns:ns2="2f41dfeb-3aaf-4e76-8b01-6295af0a2cf6" xmlns:ns3="9c0b319e-210e-44c2-b090-f7098a947834" targetNamespace="http://schemas.microsoft.com/office/2006/metadata/properties" ma:root="true" ma:fieldsID="973023c70984408a2189226ca910e368" ns2:_="" ns3:_="">
    <xsd:import namespace="2f41dfeb-3aaf-4e76-8b01-6295af0a2cf6"/>
    <xsd:import namespace="9c0b319e-210e-44c2-b090-f7098a9478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1dfeb-3aaf-4e76-8b01-6295af0a2c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926cf8-d6ec-4170-b97f-a4c138665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b319e-210e-44c2-b090-f7098a9478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d193a49-4b97-4627-a2cd-1155a04b664b}" ma:internalName="TaxCatchAll" ma:showField="CatchAllData" ma:web="9c0b319e-210e-44c2-b090-f7098a9478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202EC5-396D-4C34-8D6E-0ECAAD9F01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EECB4F-95AE-4D30-8139-5163842D6BB5}">
  <ds:schemaRefs>
    <ds:schemaRef ds:uri="http://schemas.microsoft.com/office/2006/metadata/properties"/>
    <ds:schemaRef ds:uri="http://schemas.microsoft.com/office/infopath/2007/PartnerControls"/>
    <ds:schemaRef ds:uri="2f41dfeb-3aaf-4e76-8b01-6295af0a2cf6"/>
    <ds:schemaRef ds:uri="9c0b319e-210e-44c2-b090-f7098a947834"/>
  </ds:schemaRefs>
</ds:datastoreItem>
</file>

<file path=customXml/itemProps3.xml><?xml version="1.0" encoding="utf-8"?>
<ds:datastoreItem xmlns:ds="http://schemas.openxmlformats.org/officeDocument/2006/customXml" ds:itemID="{DF453343-5DCA-42C9-9959-4B3AC90918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41dfeb-3aaf-4e76-8b01-6295af0a2cf6"/>
    <ds:schemaRef ds:uri="9c0b319e-210e-44c2-b090-f7098a9478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1593</Words>
  <Application>Microsoft Office PowerPoint</Application>
  <PresentationFormat>Widescreen</PresentationFormat>
  <Paragraphs>72</Paragraphs>
  <Slides>33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9" baseType="lpstr">
      <vt:lpstr>MS Mincho</vt:lpstr>
      <vt:lpstr>Aptos</vt:lpstr>
      <vt:lpstr>Aptos Display</vt:lpstr>
      <vt:lpstr>Arial</vt:lpstr>
      <vt:lpstr>Calibri</vt:lpstr>
      <vt:lpstr>Office-tema</vt:lpstr>
      <vt:lpstr>Figurer og tabeller til Idræt i skolen Må anvendes i undervisningssammenhænge med kildeangivelse.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Figurer og tabeller til Idræt i skolen Må anvendes i undervisningssammenhænge med fuld kildeangivelse.</dc:title>
  <dc:creator>Justesen, Anne Dalsgaard DK - LRI</dc:creator>
  <cp:lastModifiedBy>Justesen, Anne Dalsgaard DK - LRI</cp:lastModifiedBy>
  <cp:revision>1</cp:revision>
  <dcterms:created xsi:type="dcterms:W3CDTF">2024-06-24T10:50:17Z</dcterms:created>
  <dcterms:modified xsi:type="dcterms:W3CDTF">2024-06-24T14:17:01Z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0b3b83-c0d0-4fe6-b453-f5b9891d7703_Enabled">
    <vt:lpwstr>true</vt:lpwstr>
  </property>
  <property fmtid="{D5CDD505-2E9C-101B-9397-08002B2CF9AE}" pid="3" name="MSIP_Label_dd0b3b83-c0d0-4fe6-b453-f5b9891d7703_SetDate">
    <vt:lpwstr>2024-06-24T11:45:16Z</vt:lpwstr>
  </property>
  <property fmtid="{D5CDD505-2E9C-101B-9397-08002B2CF9AE}" pid="4" name="MSIP_Label_dd0b3b83-c0d0-4fe6-b453-f5b9891d7703_Method">
    <vt:lpwstr>Standard</vt:lpwstr>
  </property>
  <property fmtid="{D5CDD505-2E9C-101B-9397-08002B2CF9AE}" pid="5" name="MSIP_Label_dd0b3b83-c0d0-4fe6-b453-f5b9891d7703_Name">
    <vt:lpwstr>Internal</vt:lpwstr>
  </property>
  <property fmtid="{D5CDD505-2E9C-101B-9397-08002B2CF9AE}" pid="6" name="MSIP_Label_dd0b3b83-c0d0-4fe6-b453-f5b9891d7703_SiteId">
    <vt:lpwstr>d5dfa732-4450-4094-a0f9-50bd719272da</vt:lpwstr>
  </property>
  <property fmtid="{D5CDD505-2E9C-101B-9397-08002B2CF9AE}" pid="7" name="MSIP_Label_dd0b3b83-c0d0-4fe6-b453-f5b9891d7703_ActionId">
    <vt:lpwstr>edd0cfdd-e48f-4a63-96ae-33f1a79aed6b</vt:lpwstr>
  </property>
  <property fmtid="{D5CDD505-2E9C-101B-9397-08002B2CF9AE}" pid="8" name="MSIP_Label_dd0b3b83-c0d0-4fe6-b453-f5b9891d7703_ContentBits">
    <vt:lpwstr>0</vt:lpwstr>
  </property>
  <property fmtid="{D5CDD505-2E9C-101B-9397-08002B2CF9AE}" pid="9" name="ContentTypeId">
    <vt:lpwstr>0x010100CC41A454A24CD94D89A56E556C3608B9</vt:lpwstr>
  </property>
  <property fmtid="{D5CDD505-2E9C-101B-9397-08002B2CF9AE}" pid="10" name="MediaServiceImageTags">
    <vt:lpwstr/>
  </property>
</Properties>
</file>