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1D1A2-DA13-41A3-97FC-273DF9B634E6}" v="24" dt="2024-08-12T10:08:1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esen, Anne Dalsgaard DK - LRI" userId="294ca183-a828-447e-a6ab-0e2eb62b54d2" providerId="ADAL" clId="{3951D1A2-DA13-41A3-97FC-273DF9B634E6}"/>
    <pc:docChg chg="custSel modSld">
      <pc:chgData name="Justesen, Anne Dalsgaard DK - LRI" userId="294ca183-a828-447e-a6ab-0e2eb62b54d2" providerId="ADAL" clId="{3951D1A2-DA13-41A3-97FC-273DF9B634E6}" dt="2024-08-06T12:23:29.952" v="589" actId="1076"/>
      <pc:docMkLst>
        <pc:docMk/>
      </pc:docMkLst>
      <pc:sldChg chg="modSp mod">
        <pc:chgData name="Justesen, Anne Dalsgaard DK - LRI" userId="294ca183-a828-447e-a6ab-0e2eb62b54d2" providerId="ADAL" clId="{3951D1A2-DA13-41A3-97FC-273DF9B634E6}" dt="2024-08-06T12:21:02.428" v="561" actId="1076"/>
        <pc:sldMkLst>
          <pc:docMk/>
          <pc:sldMk cId="2897505122" sldId="258"/>
        </pc:sldMkLst>
        <pc:spChg chg="mod">
          <ac:chgData name="Justesen, Anne Dalsgaard DK - LRI" userId="294ca183-a828-447e-a6ab-0e2eb62b54d2" providerId="ADAL" clId="{3951D1A2-DA13-41A3-97FC-273DF9B634E6}" dt="2024-08-06T12:11:32.095" v="61" actId="20577"/>
          <ac:spMkLst>
            <pc:docMk/>
            <pc:sldMk cId="2897505122" sldId="258"/>
            <ac:spMk id="6" creationId="{5575628E-FEB5-55C0-C098-D659B8499372}"/>
          </ac:spMkLst>
        </pc:spChg>
        <pc:picChg chg="mod">
          <ac:chgData name="Justesen, Anne Dalsgaard DK - LRI" userId="294ca183-a828-447e-a6ab-0e2eb62b54d2" providerId="ADAL" clId="{3951D1A2-DA13-41A3-97FC-273DF9B634E6}" dt="2024-08-06T12:21:02.428" v="561" actId="1076"/>
          <ac:picMkLst>
            <pc:docMk/>
            <pc:sldMk cId="2897505122" sldId="258"/>
            <ac:picMk id="5" creationId="{F465C481-D647-4B19-713E-813E4323487D}"/>
          </ac:picMkLst>
        </pc:picChg>
      </pc:sldChg>
      <pc:sldChg chg="addSp modSp mod">
        <pc:chgData name="Justesen, Anne Dalsgaard DK - LRI" userId="294ca183-a828-447e-a6ab-0e2eb62b54d2" providerId="ADAL" clId="{3951D1A2-DA13-41A3-97FC-273DF9B634E6}" dt="2024-08-06T12:20:51.579" v="559" actId="1076"/>
        <pc:sldMkLst>
          <pc:docMk/>
          <pc:sldMk cId="1063053459" sldId="260"/>
        </pc:sldMkLst>
        <pc:spChg chg="mod">
          <ac:chgData name="Justesen, Anne Dalsgaard DK - LRI" userId="294ca183-a828-447e-a6ab-0e2eb62b54d2" providerId="ADAL" clId="{3951D1A2-DA13-41A3-97FC-273DF9B634E6}" dt="2024-08-06T12:12:09.857" v="65" actId="1076"/>
          <ac:spMkLst>
            <pc:docMk/>
            <pc:sldMk cId="1063053459" sldId="260"/>
            <ac:spMk id="4" creationId="{8E9E7CD4-5A20-B114-33A0-42BC246351D0}"/>
          </ac:spMkLst>
        </pc:spChg>
        <pc:spChg chg="add mod">
          <ac:chgData name="Justesen, Anne Dalsgaard DK - LRI" userId="294ca183-a828-447e-a6ab-0e2eb62b54d2" providerId="ADAL" clId="{3951D1A2-DA13-41A3-97FC-273DF9B634E6}" dt="2024-08-06T12:11:51.440" v="62"/>
          <ac:spMkLst>
            <pc:docMk/>
            <pc:sldMk cId="1063053459" sldId="260"/>
            <ac:spMk id="5" creationId="{47B2B277-F01E-C307-3915-83C4CEC59633}"/>
          </ac:spMkLst>
        </pc:spChg>
        <pc:picChg chg="mod">
          <ac:chgData name="Justesen, Anne Dalsgaard DK - LRI" userId="294ca183-a828-447e-a6ab-0e2eb62b54d2" providerId="ADAL" clId="{3951D1A2-DA13-41A3-97FC-273DF9B634E6}" dt="2024-08-06T12:20:51.579" v="559" actId="1076"/>
          <ac:picMkLst>
            <pc:docMk/>
            <pc:sldMk cId="1063053459" sldId="260"/>
            <ac:picMk id="3" creationId="{78359D3A-9923-A9E1-4918-88E680B00A1B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1:16.947" v="563" actId="14100"/>
        <pc:sldMkLst>
          <pc:docMk/>
          <pc:sldMk cId="3189076274" sldId="261"/>
        </pc:sldMkLst>
        <pc:spChg chg="mod">
          <ac:chgData name="Justesen, Anne Dalsgaard DK - LRI" userId="294ca183-a828-447e-a6ab-0e2eb62b54d2" providerId="ADAL" clId="{3951D1A2-DA13-41A3-97FC-273DF9B634E6}" dt="2024-08-06T12:12:49.625" v="98" actId="1076"/>
          <ac:spMkLst>
            <pc:docMk/>
            <pc:sldMk cId="3189076274" sldId="261"/>
            <ac:spMk id="4" creationId="{A10938E2-967B-1714-98A8-BDE40FA2DA31}"/>
          </ac:spMkLst>
        </pc:spChg>
        <pc:picChg chg="mod">
          <ac:chgData name="Justesen, Anne Dalsgaard DK - LRI" userId="294ca183-a828-447e-a6ab-0e2eb62b54d2" providerId="ADAL" clId="{3951D1A2-DA13-41A3-97FC-273DF9B634E6}" dt="2024-08-06T12:21:16.947" v="563" actId="14100"/>
          <ac:picMkLst>
            <pc:docMk/>
            <pc:sldMk cId="3189076274" sldId="261"/>
            <ac:picMk id="3" creationId="{D9E811DA-2FBB-30F9-782D-8314FD198696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13:19.200" v="100" actId="1076"/>
        <pc:sldMkLst>
          <pc:docMk/>
          <pc:sldMk cId="4294331544" sldId="262"/>
        </pc:sldMkLst>
        <pc:spChg chg="mod">
          <ac:chgData name="Justesen, Anne Dalsgaard DK - LRI" userId="294ca183-a828-447e-a6ab-0e2eb62b54d2" providerId="ADAL" clId="{3951D1A2-DA13-41A3-97FC-273DF9B634E6}" dt="2024-08-06T12:13:19.200" v="100" actId="1076"/>
          <ac:spMkLst>
            <pc:docMk/>
            <pc:sldMk cId="4294331544" sldId="262"/>
            <ac:spMk id="4" creationId="{D5CBBC23-37A2-4BC9-723A-8442FFB9F221}"/>
          </ac:spMkLst>
        </pc:spChg>
      </pc:sldChg>
      <pc:sldChg chg="modSp mod">
        <pc:chgData name="Justesen, Anne Dalsgaard DK - LRI" userId="294ca183-a828-447e-a6ab-0e2eb62b54d2" providerId="ADAL" clId="{3951D1A2-DA13-41A3-97FC-273DF9B634E6}" dt="2024-08-06T12:21:25.712" v="565" actId="1076"/>
        <pc:sldMkLst>
          <pc:docMk/>
          <pc:sldMk cId="3417581316" sldId="263"/>
        </pc:sldMkLst>
        <pc:spChg chg="mod">
          <ac:chgData name="Justesen, Anne Dalsgaard DK - LRI" userId="294ca183-a828-447e-a6ab-0e2eb62b54d2" providerId="ADAL" clId="{3951D1A2-DA13-41A3-97FC-273DF9B634E6}" dt="2024-08-06T12:13:28.429" v="103" actId="1076"/>
          <ac:spMkLst>
            <pc:docMk/>
            <pc:sldMk cId="3417581316" sldId="263"/>
            <ac:spMk id="4" creationId="{48BD07C7-DCEE-85C4-B6B0-A51524969767}"/>
          </ac:spMkLst>
        </pc:spChg>
        <pc:picChg chg="mod">
          <ac:chgData name="Justesen, Anne Dalsgaard DK - LRI" userId="294ca183-a828-447e-a6ab-0e2eb62b54d2" providerId="ADAL" clId="{3951D1A2-DA13-41A3-97FC-273DF9B634E6}" dt="2024-08-06T12:21:25.712" v="565" actId="1076"/>
          <ac:picMkLst>
            <pc:docMk/>
            <pc:sldMk cId="3417581316" sldId="263"/>
            <ac:picMk id="3" creationId="{BEB0D359-C169-C9D0-19CF-B8923C9B4729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13:50.271" v="107" actId="1076"/>
        <pc:sldMkLst>
          <pc:docMk/>
          <pc:sldMk cId="3182129305" sldId="264"/>
        </pc:sldMkLst>
        <pc:spChg chg="mod">
          <ac:chgData name="Justesen, Anne Dalsgaard DK - LRI" userId="294ca183-a828-447e-a6ab-0e2eb62b54d2" providerId="ADAL" clId="{3951D1A2-DA13-41A3-97FC-273DF9B634E6}" dt="2024-08-06T12:13:50.271" v="107" actId="1076"/>
          <ac:spMkLst>
            <pc:docMk/>
            <pc:sldMk cId="3182129305" sldId="264"/>
            <ac:spMk id="4" creationId="{D0C9C455-744C-613B-830E-4F149BAC9684}"/>
          </ac:spMkLst>
        </pc:spChg>
      </pc:sldChg>
      <pc:sldChg chg="modSp mod">
        <pc:chgData name="Justesen, Anne Dalsgaard DK - LRI" userId="294ca183-a828-447e-a6ab-0e2eb62b54d2" providerId="ADAL" clId="{3951D1A2-DA13-41A3-97FC-273DF9B634E6}" dt="2024-08-06T12:14:27.606" v="150" actId="1076"/>
        <pc:sldMkLst>
          <pc:docMk/>
          <pc:sldMk cId="3005086695" sldId="265"/>
        </pc:sldMkLst>
        <pc:spChg chg="mod">
          <ac:chgData name="Justesen, Anne Dalsgaard DK - LRI" userId="294ca183-a828-447e-a6ab-0e2eb62b54d2" providerId="ADAL" clId="{3951D1A2-DA13-41A3-97FC-273DF9B634E6}" dt="2024-08-06T12:14:27.606" v="150" actId="1076"/>
          <ac:spMkLst>
            <pc:docMk/>
            <pc:sldMk cId="3005086695" sldId="265"/>
            <ac:spMk id="4" creationId="{522B3721-9193-611B-2F40-3DD7C0871961}"/>
          </ac:spMkLst>
        </pc:spChg>
      </pc:sldChg>
      <pc:sldChg chg="modSp mod">
        <pc:chgData name="Justesen, Anne Dalsgaard DK - LRI" userId="294ca183-a828-447e-a6ab-0e2eb62b54d2" providerId="ADAL" clId="{3951D1A2-DA13-41A3-97FC-273DF9B634E6}" dt="2024-08-06T12:21:59.211" v="569" actId="1076"/>
        <pc:sldMkLst>
          <pc:docMk/>
          <pc:sldMk cId="311083811" sldId="266"/>
        </pc:sldMkLst>
        <pc:spChg chg="mod">
          <ac:chgData name="Justesen, Anne Dalsgaard DK - LRI" userId="294ca183-a828-447e-a6ab-0e2eb62b54d2" providerId="ADAL" clId="{3951D1A2-DA13-41A3-97FC-273DF9B634E6}" dt="2024-08-06T12:15:57.180" v="256" actId="1076"/>
          <ac:spMkLst>
            <pc:docMk/>
            <pc:sldMk cId="311083811" sldId="266"/>
            <ac:spMk id="4" creationId="{6EA29AFD-9EA2-23A4-D381-1A91AB78E8E5}"/>
          </ac:spMkLst>
        </pc:spChg>
        <pc:picChg chg="mod">
          <ac:chgData name="Justesen, Anne Dalsgaard DK - LRI" userId="294ca183-a828-447e-a6ab-0e2eb62b54d2" providerId="ADAL" clId="{3951D1A2-DA13-41A3-97FC-273DF9B634E6}" dt="2024-08-06T12:21:59.211" v="569" actId="1076"/>
          <ac:picMkLst>
            <pc:docMk/>
            <pc:sldMk cId="311083811" sldId="266"/>
            <ac:picMk id="3" creationId="{60C69A54-199B-069D-2740-C741D9EB4701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16:05.929" v="258" actId="1076"/>
        <pc:sldMkLst>
          <pc:docMk/>
          <pc:sldMk cId="2913872417" sldId="267"/>
        </pc:sldMkLst>
        <pc:spChg chg="mod">
          <ac:chgData name="Justesen, Anne Dalsgaard DK - LRI" userId="294ca183-a828-447e-a6ab-0e2eb62b54d2" providerId="ADAL" clId="{3951D1A2-DA13-41A3-97FC-273DF9B634E6}" dt="2024-08-06T12:16:05.929" v="258" actId="1076"/>
          <ac:spMkLst>
            <pc:docMk/>
            <pc:sldMk cId="2913872417" sldId="267"/>
            <ac:spMk id="4" creationId="{EEBA6FAA-9057-EDAC-342E-8B71F42010EF}"/>
          </ac:spMkLst>
        </pc:spChg>
      </pc:sldChg>
      <pc:sldChg chg="modSp mod">
        <pc:chgData name="Justesen, Anne Dalsgaard DK - LRI" userId="294ca183-a828-447e-a6ab-0e2eb62b54d2" providerId="ADAL" clId="{3951D1A2-DA13-41A3-97FC-273DF9B634E6}" dt="2024-08-06T12:22:04.212" v="570" actId="1076"/>
        <pc:sldMkLst>
          <pc:docMk/>
          <pc:sldMk cId="3037027132" sldId="268"/>
        </pc:sldMkLst>
        <pc:spChg chg="mod">
          <ac:chgData name="Justesen, Anne Dalsgaard DK - LRI" userId="294ca183-a828-447e-a6ab-0e2eb62b54d2" providerId="ADAL" clId="{3951D1A2-DA13-41A3-97FC-273DF9B634E6}" dt="2024-08-06T12:16:14.413" v="260" actId="1076"/>
          <ac:spMkLst>
            <pc:docMk/>
            <pc:sldMk cId="3037027132" sldId="268"/>
            <ac:spMk id="4" creationId="{FEC61226-ED5F-9471-BA08-2EDBA772CD46}"/>
          </ac:spMkLst>
        </pc:spChg>
        <pc:picChg chg="mod">
          <ac:chgData name="Justesen, Anne Dalsgaard DK - LRI" userId="294ca183-a828-447e-a6ab-0e2eb62b54d2" providerId="ADAL" clId="{3951D1A2-DA13-41A3-97FC-273DF9B634E6}" dt="2024-08-06T12:22:04.212" v="570" actId="1076"/>
          <ac:picMkLst>
            <pc:docMk/>
            <pc:sldMk cId="3037027132" sldId="268"/>
            <ac:picMk id="3" creationId="{58304202-7D3B-6926-1C01-77F8D0CCC9F2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08.094" v="571" actId="1076"/>
        <pc:sldMkLst>
          <pc:docMk/>
          <pc:sldMk cId="4007867864" sldId="269"/>
        </pc:sldMkLst>
        <pc:spChg chg="mod">
          <ac:chgData name="Justesen, Anne Dalsgaard DK - LRI" userId="294ca183-a828-447e-a6ab-0e2eb62b54d2" providerId="ADAL" clId="{3951D1A2-DA13-41A3-97FC-273DF9B634E6}" dt="2024-08-06T12:16:21.199" v="262" actId="1076"/>
          <ac:spMkLst>
            <pc:docMk/>
            <pc:sldMk cId="4007867864" sldId="269"/>
            <ac:spMk id="4" creationId="{A6340888-6E45-928E-9D8E-772FC683B196}"/>
          </ac:spMkLst>
        </pc:spChg>
        <pc:picChg chg="mod">
          <ac:chgData name="Justesen, Anne Dalsgaard DK - LRI" userId="294ca183-a828-447e-a6ab-0e2eb62b54d2" providerId="ADAL" clId="{3951D1A2-DA13-41A3-97FC-273DF9B634E6}" dt="2024-08-06T12:22:08.094" v="571" actId="1076"/>
          <ac:picMkLst>
            <pc:docMk/>
            <pc:sldMk cId="4007867864" sldId="269"/>
            <ac:picMk id="3" creationId="{D35DC507-FA94-69DD-9D05-6CD36E905255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12.885" v="572" actId="1076"/>
        <pc:sldMkLst>
          <pc:docMk/>
          <pc:sldMk cId="3697660977" sldId="270"/>
        </pc:sldMkLst>
        <pc:spChg chg="mod">
          <ac:chgData name="Justesen, Anne Dalsgaard DK - LRI" userId="294ca183-a828-447e-a6ab-0e2eb62b54d2" providerId="ADAL" clId="{3951D1A2-DA13-41A3-97FC-273DF9B634E6}" dt="2024-08-06T12:16:29.594" v="265" actId="1076"/>
          <ac:spMkLst>
            <pc:docMk/>
            <pc:sldMk cId="3697660977" sldId="270"/>
            <ac:spMk id="4" creationId="{878A73A3-F36A-48F6-E2C2-78D6861A4CC8}"/>
          </ac:spMkLst>
        </pc:spChg>
        <pc:picChg chg="mod">
          <ac:chgData name="Justesen, Anne Dalsgaard DK - LRI" userId="294ca183-a828-447e-a6ab-0e2eb62b54d2" providerId="ADAL" clId="{3951D1A2-DA13-41A3-97FC-273DF9B634E6}" dt="2024-08-06T12:22:12.885" v="572" actId="1076"/>
          <ac:picMkLst>
            <pc:docMk/>
            <pc:sldMk cId="3697660977" sldId="270"/>
            <ac:picMk id="3" creationId="{3C0340DE-217B-A367-EB6D-64F12FB4F157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42.234" v="577" actId="1076"/>
        <pc:sldMkLst>
          <pc:docMk/>
          <pc:sldMk cId="4075998516" sldId="271"/>
        </pc:sldMkLst>
        <pc:spChg chg="mod">
          <ac:chgData name="Justesen, Anne Dalsgaard DK - LRI" userId="294ca183-a828-447e-a6ab-0e2eb62b54d2" providerId="ADAL" clId="{3951D1A2-DA13-41A3-97FC-273DF9B634E6}" dt="2024-08-06T12:17:07.232" v="322" actId="1076"/>
          <ac:spMkLst>
            <pc:docMk/>
            <pc:sldMk cId="4075998516" sldId="271"/>
            <ac:spMk id="4" creationId="{D8F98051-CA71-AF8D-7F0F-144E17527AC3}"/>
          </ac:spMkLst>
        </pc:spChg>
        <pc:picChg chg="mod">
          <ac:chgData name="Justesen, Anne Dalsgaard DK - LRI" userId="294ca183-a828-447e-a6ab-0e2eb62b54d2" providerId="ADAL" clId="{3951D1A2-DA13-41A3-97FC-273DF9B634E6}" dt="2024-08-06T12:22:42.234" v="577" actId="1076"/>
          <ac:picMkLst>
            <pc:docMk/>
            <pc:sldMk cId="4075998516" sldId="271"/>
            <ac:picMk id="3" creationId="{63B0701D-A3A3-8611-09DB-D3D29200EE1D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37.645" v="576" actId="1076"/>
        <pc:sldMkLst>
          <pc:docMk/>
          <pc:sldMk cId="650020564" sldId="272"/>
        </pc:sldMkLst>
        <pc:spChg chg="mod">
          <ac:chgData name="Justesen, Anne Dalsgaard DK - LRI" userId="294ca183-a828-447e-a6ab-0e2eb62b54d2" providerId="ADAL" clId="{3951D1A2-DA13-41A3-97FC-273DF9B634E6}" dt="2024-08-06T12:17:16.396" v="324" actId="1076"/>
          <ac:spMkLst>
            <pc:docMk/>
            <pc:sldMk cId="650020564" sldId="272"/>
            <ac:spMk id="4" creationId="{CB1F0C0A-604D-8B2F-8D65-43E22CC4B5C3}"/>
          </ac:spMkLst>
        </pc:spChg>
        <pc:picChg chg="mod">
          <ac:chgData name="Justesen, Anne Dalsgaard DK - LRI" userId="294ca183-a828-447e-a6ab-0e2eb62b54d2" providerId="ADAL" clId="{3951D1A2-DA13-41A3-97FC-273DF9B634E6}" dt="2024-08-06T12:22:37.645" v="576" actId="1076"/>
          <ac:picMkLst>
            <pc:docMk/>
            <pc:sldMk cId="650020564" sldId="272"/>
            <ac:picMk id="3" creationId="{63A25083-4156-0F3A-5370-EB90F7F7E8E2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45.495" v="578" actId="1076"/>
        <pc:sldMkLst>
          <pc:docMk/>
          <pc:sldMk cId="1475715192" sldId="273"/>
        </pc:sldMkLst>
        <pc:spChg chg="mod">
          <ac:chgData name="Justesen, Anne Dalsgaard DK - LRI" userId="294ca183-a828-447e-a6ab-0e2eb62b54d2" providerId="ADAL" clId="{3951D1A2-DA13-41A3-97FC-273DF9B634E6}" dt="2024-08-06T12:17:33.638" v="327" actId="1076"/>
          <ac:spMkLst>
            <pc:docMk/>
            <pc:sldMk cId="1475715192" sldId="273"/>
            <ac:spMk id="4" creationId="{CD4E1C73-50AD-33ED-F328-DE9BBC898815}"/>
          </ac:spMkLst>
        </pc:spChg>
        <pc:picChg chg="mod">
          <ac:chgData name="Justesen, Anne Dalsgaard DK - LRI" userId="294ca183-a828-447e-a6ab-0e2eb62b54d2" providerId="ADAL" clId="{3951D1A2-DA13-41A3-97FC-273DF9B634E6}" dt="2024-08-06T12:22:45.495" v="578" actId="1076"/>
          <ac:picMkLst>
            <pc:docMk/>
            <pc:sldMk cId="1475715192" sldId="273"/>
            <ac:picMk id="3" creationId="{287C0A1B-A74F-57B4-9B59-D4D577149D25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52.314" v="581" actId="1076"/>
        <pc:sldMkLst>
          <pc:docMk/>
          <pc:sldMk cId="1812056648" sldId="274"/>
        </pc:sldMkLst>
        <pc:spChg chg="mod">
          <ac:chgData name="Justesen, Anne Dalsgaard DK - LRI" userId="294ca183-a828-447e-a6ab-0e2eb62b54d2" providerId="ADAL" clId="{3951D1A2-DA13-41A3-97FC-273DF9B634E6}" dt="2024-08-06T12:18:23.046" v="415" actId="1076"/>
          <ac:spMkLst>
            <pc:docMk/>
            <pc:sldMk cId="1812056648" sldId="274"/>
            <ac:spMk id="4" creationId="{13206591-4460-6448-846B-95D843CA6507}"/>
          </ac:spMkLst>
        </pc:spChg>
        <pc:picChg chg="mod">
          <ac:chgData name="Justesen, Anne Dalsgaard DK - LRI" userId="294ca183-a828-447e-a6ab-0e2eb62b54d2" providerId="ADAL" clId="{3951D1A2-DA13-41A3-97FC-273DF9B634E6}" dt="2024-08-06T12:22:52.314" v="581" actId="1076"/>
          <ac:picMkLst>
            <pc:docMk/>
            <pc:sldMk cId="1812056648" sldId="274"/>
            <ac:picMk id="3" creationId="{16A5E020-1728-8D11-4091-220ADF3CF3DF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2:56.746" v="582" actId="1076"/>
        <pc:sldMkLst>
          <pc:docMk/>
          <pc:sldMk cId="1807331496" sldId="275"/>
        </pc:sldMkLst>
        <pc:spChg chg="mod">
          <ac:chgData name="Justesen, Anne Dalsgaard DK - LRI" userId="294ca183-a828-447e-a6ab-0e2eb62b54d2" providerId="ADAL" clId="{3951D1A2-DA13-41A3-97FC-273DF9B634E6}" dt="2024-08-06T12:18:31.752" v="417" actId="1076"/>
          <ac:spMkLst>
            <pc:docMk/>
            <pc:sldMk cId="1807331496" sldId="275"/>
            <ac:spMk id="4" creationId="{33C13C6F-7FE7-469E-49E3-89B7CAA2C156}"/>
          </ac:spMkLst>
        </pc:spChg>
        <pc:picChg chg="mod">
          <ac:chgData name="Justesen, Anne Dalsgaard DK - LRI" userId="294ca183-a828-447e-a6ab-0e2eb62b54d2" providerId="ADAL" clId="{3951D1A2-DA13-41A3-97FC-273DF9B634E6}" dt="2024-08-06T12:22:56.746" v="582" actId="1076"/>
          <ac:picMkLst>
            <pc:docMk/>
            <pc:sldMk cId="1807331496" sldId="275"/>
            <ac:picMk id="3" creationId="{30D154A1-F1FE-AF86-C432-384246BB4A2B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3:24.878" v="588" actId="1076"/>
        <pc:sldMkLst>
          <pc:docMk/>
          <pc:sldMk cId="1701043079" sldId="276"/>
        </pc:sldMkLst>
        <pc:spChg chg="mod">
          <ac:chgData name="Justesen, Anne Dalsgaard DK - LRI" userId="294ca183-a828-447e-a6ab-0e2eb62b54d2" providerId="ADAL" clId="{3951D1A2-DA13-41A3-97FC-273DF9B634E6}" dt="2024-08-06T12:18:37.181" v="419" actId="1076"/>
          <ac:spMkLst>
            <pc:docMk/>
            <pc:sldMk cId="1701043079" sldId="276"/>
            <ac:spMk id="6" creationId="{319D6DF8-802E-BAC7-90E9-80EDCC7EFC61}"/>
          </ac:spMkLst>
        </pc:spChg>
        <pc:picChg chg="mod">
          <ac:chgData name="Justesen, Anne Dalsgaard DK - LRI" userId="294ca183-a828-447e-a6ab-0e2eb62b54d2" providerId="ADAL" clId="{3951D1A2-DA13-41A3-97FC-273DF9B634E6}" dt="2024-08-06T12:23:24.878" v="588" actId="1076"/>
          <ac:picMkLst>
            <pc:docMk/>
            <pc:sldMk cId="1701043079" sldId="276"/>
            <ac:picMk id="3" creationId="{0E70E303-EA0E-7F46-4993-53BC4CCC6B8A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3:17.597" v="587" actId="1076"/>
        <pc:sldMkLst>
          <pc:docMk/>
          <pc:sldMk cId="1088546398" sldId="277"/>
        </pc:sldMkLst>
        <pc:spChg chg="mod">
          <ac:chgData name="Justesen, Anne Dalsgaard DK - LRI" userId="294ca183-a828-447e-a6ab-0e2eb62b54d2" providerId="ADAL" clId="{3951D1A2-DA13-41A3-97FC-273DF9B634E6}" dt="2024-08-06T12:18:42.543" v="421" actId="1076"/>
          <ac:spMkLst>
            <pc:docMk/>
            <pc:sldMk cId="1088546398" sldId="277"/>
            <ac:spMk id="4" creationId="{DF0F26FF-4E81-3474-030A-1E11AAE7D50C}"/>
          </ac:spMkLst>
        </pc:spChg>
        <pc:picChg chg="mod">
          <ac:chgData name="Justesen, Anne Dalsgaard DK - LRI" userId="294ca183-a828-447e-a6ab-0e2eb62b54d2" providerId="ADAL" clId="{3951D1A2-DA13-41A3-97FC-273DF9B634E6}" dt="2024-08-06T12:23:17.597" v="587" actId="1076"/>
          <ac:picMkLst>
            <pc:docMk/>
            <pc:sldMk cId="1088546398" sldId="277"/>
            <ac:picMk id="3" creationId="{6AF05274-74C6-36CD-10B6-8BDB56FBDED9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3:29.952" v="589" actId="1076"/>
        <pc:sldMkLst>
          <pc:docMk/>
          <pc:sldMk cId="3221074346" sldId="278"/>
        </pc:sldMkLst>
        <pc:spChg chg="mod">
          <ac:chgData name="Justesen, Anne Dalsgaard DK - LRI" userId="294ca183-a828-447e-a6ab-0e2eb62b54d2" providerId="ADAL" clId="{3951D1A2-DA13-41A3-97FC-273DF9B634E6}" dt="2024-08-06T12:19:36.545" v="552" actId="1076"/>
          <ac:spMkLst>
            <pc:docMk/>
            <pc:sldMk cId="3221074346" sldId="278"/>
            <ac:spMk id="4" creationId="{EB2B4D75-8D05-B202-6B9D-AE72C2FAB8D5}"/>
          </ac:spMkLst>
        </pc:spChg>
        <pc:picChg chg="mod">
          <ac:chgData name="Justesen, Anne Dalsgaard DK - LRI" userId="294ca183-a828-447e-a6ab-0e2eb62b54d2" providerId="ADAL" clId="{3951D1A2-DA13-41A3-97FC-273DF9B634E6}" dt="2024-08-06T12:23:29.952" v="589" actId="1076"/>
          <ac:picMkLst>
            <pc:docMk/>
            <pc:sldMk cId="3221074346" sldId="278"/>
            <ac:picMk id="3" creationId="{1BCC67BC-6D99-DCDE-2F12-51E4165A1C2E}"/>
          </ac:picMkLst>
        </pc:picChg>
      </pc:sldChg>
      <pc:sldChg chg="modSp mod">
        <pc:chgData name="Justesen, Anne Dalsgaard DK - LRI" userId="294ca183-a828-447e-a6ab-0e2eb62b54d2" providerId="ADAL" clId="{3951D1A2-DA13-41A3-97FC-273DF9B634E6}" dt="2024-08-06T12:21:34.629" v="566" actId="14100"/>
        <pc:sldMkLst>
          <pc:docMk/>
          <pc:sldMk cId="3427540054" sldId="279"/>
        </pc:sldMkLst>
        <pc:spChg chg="mod">
          <ac:chgData name="Justesen, Anne Dalsgaard DK - LRI" userId="294ca183-a828-447e-a6ab-0e2eb62b54d2" providerId="ADAL" clId="{3951D1A2-DA13-41A3-97FC-273DF9B634E6}" dt="2024-08-06T12:15:24.029" v="219" actId="20577"/>
          <ac:spMkLst>
            <pc:docMk/>
            <pc:sldMk cId="3427540054" sldId="279"/>
            <ac:spMk id="4" creationId="{5A074270-6CA1-1AD2-1C28-0F554A9BDCDF}"/>
          </ac:spMkLst>
        </pc:spChg>
        <pc:picChg chg="mod">
          <ac:chgData name="Justesen, Anne Dalsgaard DK - LRI" userId="294ca183-a828-447e-a6ab-0e2eb62b54d2" providerId="ADAL" clId="{3951D1A2-DA13-41A3-97FC-273DF9B634E6}" dt="2024-08-06T12:21:34.629" v="566" actId="14100"/>
          <ac:picMkLst>
            <pc:docMk/>
            <pc:sldMk cId="3427540054" sldId="279"/>
            <ac:picMk id="3" creationId="{C5EA0049-23EC-D066-782A-1BA8A2A34A73}"/>
          </ac:picMkLst>
        </pc:picChg>
      </pc:sldChg>
    </pc:docChg>
  </pc:docChgLst>
  <pc:docChgLst>
    <pc:chgData name="Anne Dalsgaard Justesen" userId="294ca183-a828-447e-a6ab-0e2eb62b54d2" providerId="ADAL" clId="{3951D1A2-DA13-41A3-97FC-273DF9B634E6}"/>
    <pc:docChg chg="custSel addSld delSld modSld">
      <pc:chgData name="Anne Dalsgaard Justesen" userId="294ca183-a828-447e-a6ab-0e2eb62b54d2" providerId="ADAL" clId="{3951D1A2-DA13-41A3-97FC-273DF9B634E6}" dt="2024-08-12T10:08:15.363" v="175" actId="962"/>
      <pc:docMkLst>
        <pc:docMk/>
      </pc:docMkLst>
      <pc:sldChg chg="addSp delSp modSp mod">
        <pc:chgData name="Anne Dalsgaard Justesen" userId="294ca183-a828-447e-a6ab-0e2eb62b54d2" providerId="ADAL" clId="{3951D1A2-DA13-41A3-97FC-273DF9B634E6}" dt="2024-08-12T08:25:28.577" v="8" actId="1076"/>
        <pc:sldMkLst>
          <pc:docMk/>
          <pc:sldMk cId="3691778934" sldId="257"/>
        </pc:sldMkLst>
        <pc:spChg chg="add del mod">
          <ac:chgData name="Anne Dalsgaard Justesen" userId="294ca183-a828-447e-a6ab-0e2eb62b54d2" providerId="ADAL" clId="{3951D1A2-DA13-41A3-97FC-273DF9B634E6}" dt="2024-08-12T08:25:15.845" v="1" actId="931"/>
          <ac:spMkLst>
            <pc:docMk/>
            <pc:sldMk cId="3691778934" sldId="257"/>
            <ac:spMk id="3" creationId="{D4AA1127-0F92-1750-1C45-6A0EF54E919B}"/>
          </ac:spMkLst>
        </pc:spChg>
        <pc:picChg chg="del">
          <ac:chgData name="Anne Dalsgaard Justesen" userId="294ca183-a828-447e-a6ab-0e2eb62b54d2" providerId="ADAL" clId="{3951D1A2-DA13-41A3-97FC-273DF9B634E6}" dt="2024-08-12T08:24:48.387" v="0" actId="478"/>
          <ac:picMkLst>
            <pc:docMk/>
            <pc:sldMk cId="3691778934" sldId="257"/>
            <ac:picMk id="5" creationId="{7CDA1320-C971-45FA-9D3F-4AB77FAC42BF}"/>
          </ac:picMkLst>
        </pc:picChg>
        <pc:picChg chg="add mod">
          <ac:chgData name="Anne Dalsgaard Justesen" userId="294ca183-a828-447e-a6ab-0e2eb62b54d2" providerId="ADAL" clId="{3951D1A2-DA13-41A3-97FC-273DF9B634E6}" dt="2024-08-12T08:25:28.577" v="8" actId="1076"/>
          <ac:picMkLst>
            <pc:docMk/>
            <pc:sldMk cId="3691778934" sldId="257"/>
            <ac:picMk id="7" creationId="{208D6321-B538-B135-3EA6-29D184BDEAE7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5:32.679" v="17" actId="1076"/>
        <pc:sldMkLst>
          <pc:docMk/>
          <pc:sldMk cId="2897505122" sldId="258"/>
        </pc:sldMkLst>
        <pc:spChg chg="add del mod">
          <ac:chgData name="Anne Dalsgaard Justesen" userId="294ca183-a828-447e-a6ab-0e2eb62b54d2" providerId="ADAL" clId="{3951D1A2-DA13-41A3-97FC-273DF9B634E6}" dt="2024-08-12T08:35:20.956" v="10" actId="931"/>
          <ac:spMkLst>
            <pc:docMk/>
            <pc:sldMk cId="2897505122" sldId="258"/>
            <ac:spMk id="3" creationId="{869DE75D-CB36-BD1B-BE9D-F31A8CCDC580}"/>
          </ac:spMkLst>
        </pc:spChg>
        <pc:picChg chg="del">
          <ac:chgData name="Anne Dalsgaard Justesen" userId="294ca183-a828-447e-a6ab-0e2eb62b54d2" providerId="ADAL" clId="{3951D1A2-DA13-41A3-97FC-273DF9B634E6}" dt="2024-08-12T08:25:34.695" v="9" actId="478"/>
          <ac:picMkLst>
            <pc:docMk/>
            <pc:sldMk cId="2897505122" sldId="258"/>
            <ac:picMk id="5" creationId="{F465C481-D647-4B19-713E-813E4323487D}"/>
          </ac:picMkLst>
        </pc:picChg>
        <pc:picChg chg="add mod">
          <ac:chgData name="Anne Dalsgaard Justesen" userId="294ca183-a828-447e-a6ab-0e2eb62b54d2" providerId="ADAL" clId="{3951D1A2-DA13-41A3-97FC-273DF9B634E6}" dt="2024-08-12T08:35:32.679" v="17" actId="1076"/>
          <ac:picMkLst>
            <pc:docMk/>
            <pc:sldMk cId="2897505122" sldId="258"/>
            <ac:picMk id="7" creationId="{C4167387-84B8-1436-E05F-5A0B492A4D04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6:07.680" v="25" actId="1076"/>
        <pc:sldMkLst>
          <pc:docMk/>
          <pc:sldMk cId="1063053459" sldId="260"/>
        </pc:sldMkLst>
        <pc:picChg chg="del">
          <ac:chgData name="Anne Dalsgaard Justesen" userId="294ca183-a828-447e-a6ab-0e2eb62b54d2" providerId="ADAL" clId="{3951D1A2-DA13-41A3-97FC-273DF9B634E6}" dt="2024-08-12T08:35:39.829" v="18" actId="478"/>
          <ac:picMkLst>
            <pc:docMk/>
            <pc:sldMk cId="1063053459" sldId="260"/>
            <ac:picMk id="3" creationId="{78359D3A-9923-A9E1-4918-88E680B00A1B}"/>
          </ac:picMkLst>
        </pc:picChg>
        <pc:picChg chg="add mod">
          <ac:chgData name="Anne Dalsgaard Justesen" userId="294ca183-a828-447e-a6ab-0e2eb62b54d2" providerId="ADAL" clId="{3951D1A2-DA13-41A3-97FC-273DF9B634E6}" dt="2024-08-12T08:36:07.680" v="25" actId="1076"/>
          <ac:picMkLst>
            <pc:docMk/>
            <pc:sldMk cId="1063053459" sldId="260"/>
            <ac:picMk id="5" creationId="{8012BDCA-C4D8-09E1-F98A-B1B97FE76DF6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6:21.815" v="29" actId="962"/>
        <pc:sldMkLst>
          <pc:docMk/>
          <pc:sldMk cId="3189076274" sldId="261"/>
        </pc:sldMkLst>
        <pc:picChg chg="del">
          <ac:chgData name="Anne Dalsgaard Justesen" userId="294ca183-a828-447e-a6ab-0e2eb62b54d2" providerId="ADAL" clId="{3951D1A2-DA13-41A3-97FC-273DF9B634E6}" dt="2024-08-12T08:36:13.340" v="26" actId="478"/>
          <ac:picMkLst>
            <pc:docMk/>
            <pc:sldMk cId="3189076274" sldId="261"/>
            <ac:picMk id="3" creationId="{D9E811DA-2FBB-30F9-782D-8314FD198696}"/>
          </ac:picMkLst>
        </pc:picChg>
        <pc:picChg chg="add mod">
          <ac:chgData name="Anne Dalsgaard Justesen" userId="294ca183-a828-447e-a6ab-0e2eb62b54d2" providerId="ADAL" clId="{3951D1A2-DA13-41A3-97FC-273DF9B634E6}" dt="2024-08-12T08:36:21.815" v="29" actId="962"/>
          <ac:picMkLst>
            <pc:docMk/>
            <pc:sldMk cId="3189076274" sldId="261"/>
            <ac:picMk id="5" creationId="{1E1B32CB-41C8-44DA-1163-1DBC26A66F93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6:38.221" v="33" actId="962"/>
        <pc:sldMkLst>
          <pc:docMk/>
          <pc:sldMk cId="4294331544" sldId="262"/>
        </pc:sldMkLst>
        <pc:picChg chg="del">
          <ac:chgData name="Anne Dalsgaard Justesen" userId="294ca183-a828-447e-a6ab-0e2eb62b54d2" providerId="ADAL" clId="{3951D1A2-DA13-41A3-97FC-273DF9B634E6}" dt="2024-08-12T08:36:28.778" v="30" actId="478"/>
          <ac:picMkLst>
            <pc:docMk/>
            <pc:sldMk cId="4294331544" sldId="262"/>
            <ac:picMk id="3" creationId="{D238C292-9B04-D23C-28DE-EDEF7899CC30}"/>
          </ac:picMkLst>
        </pc:picChg>
        <pc:picChg chg="add mod">
          <ac:chgData name="Anne Dalsgaard Justesen" userId="294ca183-a828-447e-a6ab-0e2eb62b54d2" providerId="ADAL" clId="{3951D1A2-DA13-41A3-97FC-273DF9B634E6}" dt="2024-08-12T08:36:38.221" v="33" actId="962"/>
          <ac:picMkLst>
            <pc:docMk/>
            <pc:sldMk cId="4294331544" sldId="262"/>
            <ac:picMk id="5" creationId="{71E373CA-3900-E826-3AC0-E440A8DDBD83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0:42.570" v="149" actId="1076"/>
        <pc:sldMkLst>
          <pc:docMk/>
          <pc:sldMk cId="3417581316" sldId="263"/>
        </pc:sldMkLst>
        <pc:picChg chg="del">
          <ac:chgData name="Anne Dalsgaard Justesen" userId="294ca183-a828-447e-a6ab-0e2eb62b54d2" providerId="ADAL" clId="{3951D1A2-DA13-41A3-97FC-273DF9B634E6}" dt="2024-08-12T08:36:48.554" v="34" actId="478"/>
          <ac:picMkLst>
            <pc:docMk/>
            <pc:sldMk cId="3417581316" sldId="263"/>
            <ac:picMk id="3" creationId="{BEB0D359-C169-C9D0-19CF-B8923C9B4729}"/>
          </ac:picMkLst>
        </pc:picChg>
        <pc:picChg chg="add mod">
          <ac:chgData name="Anne Dalsgaard Justesen" userId="294ca183-a828-447e-a6ab-0e2eb62b54d2" providerId="ADAL" clId="{3951D1A2-DA13-41A3-97FC-273DF9B634E6}" dt="2024-08-12T08:50:42.570" v="149" actId="1076"/>
          <ac:picMkLst>
            <pc:docMk/>
            <pc:sldMk cId="3417581316" sldId="263"/>
            <ac:picMk id="5" creationId="{3BA1F08D-B38D-21F2-B710-43945E92A239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7:23.241" v="43" actId="962"/>
        <pc:sldMkLst>
          <pc:docMk/>
          <pc:sldMk cId="3182129305" sldId="264"/>
        </pc:sldMkLst>
        <pc:picChg chg="del">
          <ac:chgData name="Anne Dalsgaard Justesen" userId="294ca183-a828-447e-a6ab-0e2eb62b54d2" providerId="ADAL" clId="{3951D1A2-DA13-41A3-97FC-273DF9B634E6}" dt="2024-08-12T08:37:13.701" v="40" actId="478"/>
          <ac:picMkLst>
            <pc:docMk/>
            <pc:sldMk cId="3182129305" sldId="264"/>
            <ac:picMk id="3" creationId="{1CE3988F-61E1-CDB5-3597-E0814B10182C}"/>
          </ac:picMkLst>
        </pc:picChg>
        <pc:picChg chg="add mod">
          <ac:chgData name="Anne Dalsgaard Justesen" userId="294ca183-a828-447e-a6ab-0e2eb62b54d2" providerId="ADAL" clId="{3951D1A2-DA13-41A3-97FC-273DF9B634E6}" dt="2024-08-12T08:37:23.241" v="43" actId="962"/>
          <ac:picMkLst>
            <pc:docMk/>
            <pc:sldMk cId="3182129305" sldId="264"/>
            <ac:picMk id="5" creationId="{9805C36F-ADA6-DFB6-5CBE-8550B31933FF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7:37.572" v="48" actId="1076"/>
        <pc:sldMkLst>
          <pc:docMk/>
          <pc:sldMk cId="3005086695" sldId="265"/>
        </pc:sldMkLst>
        <pc:picChg chg="del">
          <ac:chgData name="Anne Dalsgaard Justesen" userId="294ca183-a828-447e-a6ab-0e2eb62b54d2" providerId="ADAL" clId="{3951D1A2-DA13-41A3-97FC-273DF9B634E6}" dt="2024-08-12T08:37:27.801" v="44" actId="478"/>
          <ac:picMkLst>
            <pc:docMk/>
            <pc:sldMk cId="3005086695" sldId="265"/>
            <ac:picMk id="3" creationId="{E37FC9D8-0B77-9E10-DD04-57284E1D5392}"/>
          </ac:picMkLst>
        </pc:picChg>
        <pc:picChg chg="add mod">
          <ac:chgData name="Anne Dalsgaard Justesen" userId="294ca183-a828-447e-a6ab-0e2eb62b54d2" providerId="ADAL" clId="{3951D1A2-DA13-41A3-97FC-273DF9B634E6}" dt="2024-08-12T08:37:37.572" v="48" actId="1076"/>
          <ac:picMkLst>
            <pc:docMk/>
            <pc:sldMk cId="3005086695" sldId="265"/>
            <ac:picMk id="5" creationId="{97374AE9-1691-0DEF-89BF-2969F3CCF209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3:07.069" v="163" actId="1076"/>
        <pc:sldMkLst>
          <pc:docMk/>
          <pc:sldMk cId="311083811" sldId="266"/>
        </pc:sldMkLst>
        <pc:picChg chg="del">
          <ac:chgData name="Anne Dalsgaard Justesen" userId="294ca183-a828-447e-a6ab-0e2eb62b54d2" providerId="ADAL" clId="{3951D1A2-DA13-41A3-97FC-273DF9B634E6}" dt="2024-08-12T08:38:19.802" v="56" actId="478"/>
          <ac:picMkLst>
            <pc:docMk/>
            <pc:sldMk cId="311083811" sldId="266"/>
            <ac:picMk id="3" creationId="{60C69A54-199B-069D-2740-C741D9EB4701}"/>
          </ac:picMkLst>
        </pc:picChg>
        <pc:picChg chg="add mod">
          <ac:chgData name="Anne Dalsgaard Justesen" userId="294ca183-a828-447e-a6ab-0e2eb62b54d2" providerId="ADAL" clId="{3951D1A2-DA13-41A3-97FC-273DF9B634E6}" dt="2024-08-12T08:53:07.069" v="163" actId="1076"/>
          <ac:picMkLst>
            <pc:docMk/>
            <pc:sldMk cId="311083811" sldId="266"/>
            <ac:picMk id="5" creationId="{3501D14B-DAA8-8861-A87C-6105CA60AB87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3:19.780" v="164" actId="14100"/>
        <pc:sldMkLst>
          <pc:docMk/>
          <pc:sldMk cId="2913872417" sldId="267"/>
        </pc:sldMkLst>
        <pc:picChg chg="del">
          <ac:chgData name="Anne Dalsgaard Justesen" userId="294ca183-a828-447e-a6ab-0e2eb62b54d2" providerId="ADAL" clId="{3951D1A2-DA13-41A3-97FC-273DF9B634E6}" dt="2024-08-12T08:38:37.662" v="62" actId="478"/>
          <ac:picMkLst>
            <pc:docMk/>
            <pc:sldMk cId="2913872417" sldId="267"/>
            <ac:picMk id="3" creationId="{022A1F10-3A19-CA29-7B1B-66BDB72D0E0F}"/>
          </ac:picMkLst>
        </pc:picChg>
        <pc:picChg chg="add mod">
          <ac:chgData name="Anne Dalsgaard Justesen" userId="294ca183-a828-447e-a6ab-0e2eb62b54d2" providerId="ADAL" clId="{3951D1A2-DA13-41A3-97FC-273DF9B634E6}" dt="2024-08-12T08:53:19.780" v="164" actId="14100"/>
          <ac:picMkLst>
            <pc:docMk/>
            <pc:sldMk cId="2913872417" sldId="267"/>
            <ac:picMk id="5" creationId="{65103CDE-B219-7F8A-9CB6-A4E724250F99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39:47.293" v="79" actId="962"/>
        <pc:sldMkLst>
          <pc:docMk/>
          <pc:sldMk cId="3037027132" sldId="268"/>
        </pc:sldMkLst>
        <pc:picChg chg="del">
          <ac:chgData name="Anne Dalsgaard Justesen" userId="294ca183-a828-447e-a6ab-0e2eb62b54d2" providerId="ADAL" clId="{3951D1A2-DA13-41A3-97FC-273DF9B634E6}" dt="2024-08-12T08:39:38.662" v="76" actId="478"/>
          <ac:picMkLst>
            <pc:docMk/>
            <pc:sldMk cId="3037027132" sldId="268"/>
            <ac:picMk id="3" creationId="{58304202-7D3B-6926-1C01-77F8D0CCC9F2}"/>
          </ac:picMkLst>
        </pc:picChg>
        <pc:picChg chg="add mod">
          <ac:chgData name="Anne Dalsgaard Justesen" userId="294ca183-a828-447e-a6ab-0e2eb62b54d2" providerId="ADAL" clId="{3951D1A2-DA13-41A3-97FC-273DF9B634E6}" dt="2024-08-12T08:39:47.293" v="79" actId="962"/>
          <ac:picMkLst>
            <pc:docMk/>
            <pc:sldMk cId="3037027132" sldId="268"/>
            <ac:picMk id="5" creationId="{7BF9CB6B-7DD3-55AA-91C8-6BDA4B25B951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3:36.680" v="165" actId="14100"/>
        <pc:sldMkLst>
          <pc:docMk/>
          <pc:sldMk cId="4007867864" sldId="269"/>
        </pc:sldMkLst>
        <pc:picChg chg="del">
          <ac:chgData name="Anne Dalsgaard Justesen" userId="294ca183-a828-447e-a6ab-0e2eb62b54d2" providerId="ADAL" clId="{3951D1A2-DA13-41A3-97FC-273DF9B634E6}" dt="2024-08-12T08:39:55.412" v="80" actId="478"/>
          <ac:picMkLst>
            <pc:docMk/>
            <pc:sldMk cId="4007867864" sldId="269"/>
            <ac:picMk id="3" creationId="{D35DC507-FA94-69DD-9D05-6CD36E905255}"/>
          </ac:picMkLst>
        </pc:picChg>
        <pc:picChg chg="add mod">
          <ac:chgData name="Anne Dalsgaard Justesen" userId="294ca183-a828-447e-a6ab-0e2eb62b54d2" providerId="ADAL" clId="{3951D1A2-DA13-41A3-97FC-273DF9B634E6}" dt="2024-08-12T08:53:36.680" v="165" actId="14100"/>
          <ac:picMkLst>
            <pc:docMk/>
            <pc:sldMk cId="4007867864" sldId="269"/>
            <ac:picMk id="5" creationId="{357CD2BF-35E2-0E04-D4B7-D0912EC8073D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40:15.387" v="88" actId="962"/>
        <pc:sldMkLst>
          <pc:docMk/>
          <pc:sldMk cId="3697660977" sldId="270"/>
        </pc:sldMkLst>
        <pc:picChg chg="del">
          <ac:chgData name="Anne Dalsgaard Justesen" userId="294ca183-a828-447e-a6ab-0e2eb62b54d2" providerId="ADAL" clId="{3951D1A2-DA13-41A3-97FC-273DF9B634E6}" dt="2024-08-12T08:40:08.207" v="85" actId="478"/>
          <ac:picMkLst>
            <pc:docMk/>
            <pc:sldMk cId="3697660977" sldId="270"/>
            <ac:picMk id="3" creationId="{3C0340DE-217B-A367-EB6D-64F12FB4F157}"/>
          </ac:picMkLst>
        </pc:picChg>
        <pc:picChg chg="add mod">
          <ac:chgData name="Anne Dalsgaard Justesen" userId="294ca183-a828-447e-a6ab-0e2eb62b54d2" providerId="ADAL" clId="{3951D1A2-DA13-41A3-97FC-273DF9B634E6}" dt="2024-08-12T08:40:15.387" v="88" actId="962"/>
          <ac:picMkLst>
            <pc:docMk/>
            <pc:sldMk cId="3697660977" sldId="270"/>
            <ac:picMk id="5" creationId="{0384F3A5-B64D-6B76-4D36-4BBF34A5C49D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3:47.879" v="167" actId="1076"/>
        <pc:sldMkLst>
          <pc:docMk/>
          <pc:sldMk cId="4075998516" sldId="271"/>
        </pc:sldMkLst>
        <pc:picChg chg="del">
          <ac:chgData name="Anne Dalsgaard Justesen" userId="294ca183-a828-447e-a6ab-0e2eb62b54d2" providerId="ADAL" clId="{3951D1A2-DA13-41A3-97FC-273DF9B634E6}" dt="2024-08-12T08:40:18.343" v="89" actId="478"/>
          <ac:picMkLst>
            <pc:docMk/>
            <pc:sldMk cId="4075998516" sldId="271"/>
            <ac:picMk id="3" creationId="{63B0701D-A3A3-8611-09DB-D3D29200EE1D}"/>
          </ac:picMkLst>
        </pc:picChg>
        <pc:picChg chg="add mod">
          <ac:chgData name="Anne Dalsgaard Justesen" userId="294ca183-a828-447e-a6ab-0e2eb62b54d2" providerId="ADAL" clId="{3951D1A2-DA13-41A3-97FC-273DF9B634E6}" dt="2024-08-12T08:53:47.879" v="167" actId="1076"/>
          <ac:picMkLst>
            <pc:docMk/>
            <pc:sldMk cId="4075998516" sldId="271"/>
            <ac:picMk id="5" creationId="{90848B54-8D34-8848-9952-F9D49CA8A27E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10:08:15.363" v="175" actId="962"/>
        <pc:sldMkLst>
          <pc:docMk/>
          <pc:sldMk cId="650020564" sldId="272"/>
        </pc:sldMkLst>
        <pc:picChg chg="del">
          <ac:chgData name="Anne Dalsgaard Justesen" userId="294ca183-a828-447e-a6ab-0e2eb62b54d2" providerId="ADAL" clId="{3951D1A2-DA13-41A3-97FC-273DF9B634E6}" dt="2024-08-12T08:40:55.603" v="96" actId="478"/>
          <ac:picMkLst>
            <pc:docMk/>
            <pc:sldMk cId="650020564" sldId="272"/>
            <ac:picMk id="3" creationId="{63A25083-4156-0F3A-5370-EB90F7F7E8E2}"/>
          </ac:picMkLst>
        </pc:picChg>
        <pc:picChg chg="add mod">
          <ac:chgData name="Anne Dalsgaard Justesen" userId="294ca183-a828-447e-a6ab-0e2eb62b54d2" providerId="ADAL" clId="{3951D1A2-DA13-41A3-97FC-273DF9B634E6}" dt="2024-08-12T10:08:15.363" v="175" actId="962"/>
          <ac:picMkLst>
            <pc:docMk/>
            <pc:sldMk cId="650020564" sldId="272"/>
            <ac:picMk id="5" creationId="{D1C19DD5-1E29-5BDA-6392-BDA581948EC0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4:03.740" v="168" actId="1076"/>
        <pc:sldMkLst>
          <pc:docMk/>
          <pc:sldMk cId="1475715192" sldId="273"/>
        </pc:sldMkLst>
        <pc:picChg chg="del">
          <ac:chgData name="Anne Dalsgaard Justesen" userId="294ca183-a828-447e-a6ab-0e2eb62b54d2" providerId="ADAL" clId="{3951D1A2-DA13-41A3-97FC-273DF9B634E6}" dt="2024-08-12T08:41:03.143" v="97" actId="478"/>
          <ac:picMkLst>
            <pc:docMk/>
            <pc:sldMk cId="1475715192" sldId="273"/>
            <ac:picMk id="3" creationId="{287C0A1B-A74F-57B4-9B59-D4D577149D25}"/>
          </ac:picMkLst>
        </pc:picChg>
        <pc:picChg chg="add mod">
          <ac:chgData name="Anne Dalsgaard Justesen" userId="294ca183-a828-447e-a6ab-0e2eb62b54d2" providerId="ADAL" clId="{3951D1A2-DA13-41A3-97FC-273DF9B634E6}" dt="2024-08-12T08:54:03.740" v="168" actId="1076"/>
          <ac:picMkLst>
            <pc:docMk/>
            <pc:sldMk cId="1475715192" sldId="273"/>
            <ac:picMk id="5" creationId="{06129404-6CA8-7847-0E03-3C834E1D499E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5:47.400" v="172" actId="1076"/>
        <pc:sldMkLst>
          <pc:docMk/>
          <pc:sldMk cId="1812056648" sldId="274"/>
        </pc:sldMkLst>
        <pc:picChg chg="del">
          <ac:chgData name="Anne Dalsgaard Justesen" userId="294ca183-a828-447e-a6ab-0e2eb62b54d2" providerId="ADAL" clId="{3951D1A2-DA13-41A3-97FC-273DF9B634E6}" dt="2024-08-12T08:41:17.943" v="102" actId="478"/>
          <ac:picMkLst>
            <pc:docMk/>
            <pc:sldMk cId="1812056648" sldId="274"/>
            <ac:picMk id="3" creationId="{16A5E020-1728-8D11-4091-220ADF3CF3DF}"/>
          </ac:picMkLst>
        </pc:picChg>
        <pc:picChg chg="add mod">
          <ac:chgData name="Anne Dalsgaard Justesen" userId="294ca183-a828-447e-a6ab-0e2eb62b54d2" providerId="ADAL" clId="{3951D1A2-DA13-41A3-97FC-273DF9B634E6}" dt="2024-08-12T08:55:47.400" v="172" actId="1076"/>
          <ac:picMkLst>
            <pc:docMk/>
            <pc:sldMk cId="1812056648" sldId="274"/>
            <ac:picMk id="5" creationId="{C92D7F8F-73F1-33C5-61CA-B556E74B83A3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46:08.775" v="119" actId="14100"/>
        <pc:sldMkLst>
          <pc:docMk/>
          <pc:sldMk cId="1807331496" sldId="275"/>
        </pc:sldMkLst>
        <pc:picChg chg="del">
          <ac:chgData name="Anne Dalsgaard Justesen" userId="294ca183-a828-447e-a6ab-0e2eb62b54d2" providerId="ADAL" clId="{3951D1A2-DA13-41A3-97FC-273DF9B634E6}" dt="2024-08-12T08:45:26.737" v="106" actId="478"/>
          <ac:picMkLst>
            <pc:docMk/>
            <pc:sldMk cId="1807331496" sldId="275"/>
            <ac:picMk id="3" creationId="{30D154A1-F1FE-AF86-C432-384246BB4A2B}"/>
          </ac:picMkLst>
        </pc:picChg>
        <pc:picChg chg="add mod">
          <ac:chgData name="Anne Dalsgaard Justesen" userId="294ca183-a828-447e-a6ab-0e2eb62b54d2" providerId="ADAL" clId="{3951D1A2-DA13-41A3-97FC-273DF9B634E6}" dt="2024-08-12T08:46:08.775" v="119" actId="14100"/>
          <ac:picMkLst>
            <pc:docMk/>
            <pc:sldMk cId="1807331496" sldId="275"/>
            <ac:picMk id="5" creationId="{B14B7D23-C660-A941-BA8F-D6A4D4C50F3B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5:44.779" v="171" actId="1076"/>
        <pc:sldMkLst>
          <pc:docMk/>
          <pc:sldMk cId="1701043079" sldId="276"/>
        </pc:sldMkLst>
        <pc:picChg chg="del">
          <ac:chgData name="Anne Dalsgaard Justesen" userId="294ca183-a828-447e-a6ab-0e2eb62b54d2" providerId="ADAL" clId="{3951D1A2-DA13-41A3-97FC-273DF9B634E6}" dt="2024-08-12T08:46:13.819" v="120" actId="478"/>
          <ac:picMkLst>
            <pc:docMk/>
            <pc:sldMk cId="1701043079" sldId="276"/>
            <ac:picMk id="3" creationId="{0E70E303-EA0E-7F46-4993-53BC4CCC6B8A}"/>
          </ac:picMkLst>
        </pc:picChg>
        <pc:picChg chg="add mod">
          <ac:chgData name="Anne Dalsgaard Justesen" userId="294ca183-a828-447e-a6ab-0e2eb62b54d2" providerId="ADAL" clId="{3951D1A2-DA13-41A3-97FC-273DF9B634E6}" dt="2024-08-12T08:55:44.779" v="171" actId="1076"/>
          <ac:picMkLst>
            <pc:docMk/>
            <pc:sldMk cId="1701043079" sldId="276"/>
            <ac:picMk id="4" creationId="{46C87F17-9088-3E5C-369C-F1FE666B2730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5:37.079" v="170" actId="14100"/>
        <pc:sldMkLst>
          <pc:docMk/>
          <pc:sldMk cId="1088546398" sldId="277"/>
        </pc:sldMkLst>
        <pc:picChg chg="del">
          <ac:chgData name="Anne Dalsgaard Justesen" userId="294ca183-a828-447e-a6ab-0e2eb62b54d2" providerId="ADAL" clId="{3951D1A2-DA13-41A3-97FC-273DF9B634E6}" dt="2024-08-12T08:46:31.610" v="126" actId="478"/>
          <ac:picMkLst>
            <pc:docMk/>
            <pc:sldMk cId="1088546398" sldId="277"/>
            <ac:picMk id="3" creationId="{6AF05274-74C6-36CD-10B6-8BDB56FBDED9}"/>
          </ac:picMkLst>
        </pc:picChg>
        <pc:picChg chg="add mod">
          <ac:chgData name="Anne Dalsgaard Justesen" userId="294ca183-a828-447e-a6ab-0e2eb62b54d2" providerId="ADAL" clId="{3951D1A2-DA13-41A3-97FC-273DF9B634E6}" dt="2024-08-12T08:55:37.079" v="170" actId="14100"/>
          <ac:picMkLst>
            <pc:docMk/>
            <pc:sldMk cId="1088546398" sldId="277"/>
            <ac:picMk id="5" creationId="{12CAEC25-38BD-64D8-2FF2-C3767C623B0E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47:24.199" v="140" actId="1076"/>
        <pc:sldMkLst>
          <pc:docMk/>
          <pc:sldMk cId="3221074346" sldId="278"/>
        </pc:sldMkLst>
        <pc:picChg chg="del">
          <ac:chgData name="Anne Dalsgaard Justesen" userId="294ca183-a828-447e-a6ab-0e2eb62b54d2" providerId="ADAL" clId="{3951D1A2-DA13-41A3-97FC-273DF9B634E6}" dt="2024-08-12T08:47:09.930" v="134" actId="478"/>
          <ac:picMkLst>
            <pc:docMk/>
            <pc:sldMk cId="3221074346" sldId="278"/>
            <ac:picMk id="3" creationId="{1BCC67BC-6D99-DCDE-2F12-51E4165A1C2E}"/>
          </ac:picMkLst>
        </pc:picChg>
        <pc:picChg chg="add mod">
          <ac:chgData name="Anne Dalsgaard Justesen" userId="294ca183-a828-447e-a6ab-0e2eb62b54d2" providerId="ADAL" clId="{3951D1A2-DA13-41A3-97FC-273DF9B634E6}" dt="2024-08-12T08:47:24.199" v="140" actId="1076"/>
          <ac:picMkLst>
            <pc:docMk/>
            <pc:sldMk cId="3221074346" sldId="278"/>
            <ac:picMk id="5" creationId="{C68016C9-9BF0-45CF-B4F8-BA4559453EAF}"/>
          </ac:picMkLst>
        </pc:picChg>
      </pc:sldChg>
      <pc:sldChg chg="addSp delSp modSp mod">
        <pc:chgData name="Anne Dalsgaard Justesen" userId="294ca183-a828-447e-a6ab-0e2eb62b54d2" providerId="ADAL" clId="{3951D1A2-DA13-41A3-97FC-273DF9B634E6}" dt="2024-08-12T08:51:20.631" v="150" actId="20577"/>
        <pc:sldMkLst>
          <pc:docMk/>
          <pc:sldMk cId="3427540054" sldId="279"/>
        </pc:sldMkLst>
        <pc:spChg chg="mod">
          <ac:chgData name="Anne Dalsgaard Justesen" userId="294ca183-a828-447e-a6ab-0e2eb62b54d2" providerId="ADAL" clId="{3951D1A2-DA13-41A3-97FC-273DF9B634E6}" dt="2024-08-12T08:51:20.631" v="150" actId="20577"/>
          <ac:spMkLst>
            <pc:docMk/>
            <pc:sldMk cId="3427540054" sldId="279"/>
            <ac:spMk id="4" creationId="{5A074270-6CA1-1AD2-1C28-0F554A9BDCDF}"/>
          </ac:spMkLst>
        </pc:spChg>
        <pc:picChg chg="del">
          <ac:chgData name="Anne Dalsgaard Justesen" userId="294ca183-a828-447e-a6ab-0e2eb62b54d2" providerId="ADAL" clId="{3951D1A2-DA13-41A3-97FC-273DF9B634E6}" dt="2024-08-12T08:37:45.291" v="49" actId="478"/>
          <ac:picMkLst>
            <pc:docMk/>
            <pc:sldMk cId="3427540054" sldId="279"/>
            <ac:picMk id="3" creationId="{C5EA0049-23EC-D066-782A-1BA8A2A34A73}"/>
          </ac:picMkLst>
        </pc:picChg>
        <pc:picChg chg="add mod">
          <ac:chgData name="Anne Dalsgaard Justesen" userId="294ca183-a828-447e-a6ab-0e2eb62b54d2" providerId="ADAL" clId="{3951D1A2-DA13-41A3-97FC-273DF9B634E6}" dt="2024-08-12T08:38:03.112" v="55" actId="1076"/>
          <ac:picMkLst>
            <pc:docMk/>
            <pc:sldMk cId="3427540054" sldId="279"/>
            <ac:picMk id="5" creationId="{2E69BC14-6ACC-F7C9-EEB2-BCAEE28D4FA1}"/>
          </ac:picMkLst>
        </pc:picChg>
      </pc:sldChg>
      <pc:sldChg chg="add del">
        <pc:chgData name="Anne Dalsgaard Justesen" userId="294ca183-a828-447e-a6ab-0e2eb62b54d2" providerId="ADAL" clId="{3951D1A2-DA13-41A3-97FC-273DF9B634E6}" dt="2024-08-12T08:48:31.825" v="142" actId="2696"/>
        <pc:sldMkLst>
          <pc:docMk/>
          <pc:sldMk cId="264082806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67A57-1B57-2A43-E8BF-10F54EDE7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A488D6-4888-15C9-0BA8-69CF920B8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92F1F6-186B-7C1B-359D-F7DE6F87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1B0FA6-D87B-0907-BD93-3566309C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37AB6C-73F8-217D-C0B8-28BBE268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722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61C79-D541-D09C-0D44-A9E59A88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46A4FB-E066-A04F-45FA-9B5A8C9B5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95070B-4487-FD73-3D20-B5390447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8A6521-115C-2CEA-B5AD-1302DC16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4EAED1-1C21-93A9-CAB9-6A3F4CD6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76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7F4A309-5473-BE8F-EC08-8063AC3C4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1D10906-EAEA-7A97-F29E-DE7D5235A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1C703C-B095-BB37-E215-CDCCEED6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695E8C-A278-56B1-63C0-E9A43CA5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2FCD9E-2347-55C0-6C2F-A84E57E0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0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CB0D3-34D8-E2DB-36D4-199337F4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2CEBC3-7FDF-556C-B75F-EDB6EA3C1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203271-2EDC-979B-5DF6-110F404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B8711E-C9B5-487D-8F82-11B5ED40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617463-C73C-5C68-B895-1B592EFA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0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13FC2-B387-AA64-10F4-4EEA385A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665272-A563-BA25-77C5-2449FAC0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3EE85E-D214-E717-665C-3C2DB5FE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44C716-504C-FE7E-CFCF-CFBDD553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FF047C-6638-6643-F13A-C9012C43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78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265C6-0548-569C-3A14-3766AC0B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BCD111-5B03-6536-08D2-AEF46ACBE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2F7963-0AAD-C73B-1CDB-3EFAF8B6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F1A936-A86A-9377-1E97-3D0DB79C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EF477E-EE9E-38B7-08B9-2AE3F5F0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B58AD4-2DE4-B97E-4383-5692CE34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2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5B19C-AB5E-6592-F0C4-9EBCFF41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F8F4B1-AC59-5943-2855-C0AFD7B1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5C03BD-398C-90C5-A03E-96867B331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B47EEA0-59BE-1DB4-CDD7-5C2F9CC21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6FC800A-77F5-0C70-0A7B-415C4EDA0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30BE184-AB5E-127D-7A30-072D8B9F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0995A8E-CA2A-47DC-E468-7744913C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9C7A86A-1E50-A788-5F99-591841C1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53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CF6E8-B676-3543-4078-45EE25D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AF3AFAC-A76A-C971-B08E-9205D255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6122F0-6AED-9590-CABC-463B4D20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10E946-BC8C-5EB1-1EEA-52E7177E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84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6854E8-E209-AE42-8D46-7ABED605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5BF83F-159A-88C4-EDDD-1586889F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E1EE9DB-5553-A149-A1EA-E97D92F3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44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96069-7D98-156A-E46B-E5853623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5C48D1-0554-D913-83B8-DE47A044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6E5DFEB-F8C3-D006-ACEC-E3B0D682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CBE06A-155B-4E75-649D-F29E67A6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82FFB5-D714-B4D6-5A1A-B4D00969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35940F2-E84C-67BC-43D4-3D3246EE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1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D6D71-8523-B086-2A81-23499FC2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DF27268-F1F2-1471-709B-EF1E4309C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6BDC6D-FF80-BFBD-A27E-DBEC5A38C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62C343-64B5-0B53-A6BD-F1B488A7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3D35A4-F053-EA0F-B73D-7941C130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0963CA-005A-52F4-0B15-85AEABC8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1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552464D-4E3A-A21F-1650-EB737A6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72B519-A81F-455A-90A1-61920716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AED215-9A87-CFFE-8B47-61A08EF9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0FB1B8-22FB-4E90-9564-252D2ED4691A}" type="datetimeFigureOut">
              <a:rPr lang="da-DK" smtClean="0"/>
              <a:t>12-08-2024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5E0935-B546-07CE-488D-0C23D01D2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1E0A86-6427-4D8A-EE3E-0C53CE624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1792D-5E44-4EFE-B2EE-08B971EA17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512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, plakat, illustration/afbildning&#10;&#10;Automatisk genereret beskrivelse">
            <a:extLst>
              <a:ext uri="{FF2B5EF4-FFF2-40B4-BE49-F238E27FC236}">
                <a16:creationId xmlns:a16="http://schemas.microsoft.com/office/drawing/2014/main" id="{55933FAA-08A1-248A-D89B-F12463013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46291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6B2459-F343-D6CE-A847-0F9EDBFE2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5" y="2235475"/>
            <a:ext cx="6507331" cy="1503285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solidFill>
                  <a:srgbClr val="FFFFFF"/>
                </a:solidFill>
              </a:rPr>
              <a:t>Figurer og tabeller til </a:t>
            </a:r>
            <a:r>
              <a:rPr lang="da-DK" sz="4800" i="1">
                <a:solidFill>
                  <a:srgbClr val="FFFFFF"/>
                </a:solidFill>
              </a:rPr>
              <a:t>Musikken i pædagogikken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A3DB253-230E-2390-9A0A-0A8F9A6E3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r>
              <a:rPr lang="da-DK" sz="2000">
                <a:solidFill>
                  <a:srgbClr val="FFFFFF"/>
                </a:solidFill>
              </a:rPr>
              <a:t>Må anvendes i undervisningssammenhænge med kildeangivelse.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5A074270-6CA1-1AD2-1C28-0F554A9BDCDF}"/>
              </a:ext>
            </a:extLst>
          </p:cNvPr>
          <p:cNvSpPr txBox="1"/>
          <p:nvPr/>
        </p:nvSpPr>
        <p:spPr>
          <a:xfrm>
            <a:off x="9825135" y="4903619"/>
            <a:ext cx="2366865" cy="19543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Nils Falk Hansen (2024). Musikken som et æstetisk pædagogisk sprog.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Kirsten Fredens (2001). Musik og æstetik. </a:t>
            </a:r>
            <a:r>
              <a:rPr lang="da-DK" sz="1100" i="1"/>
              <a:t>Kognition &amp; Pædagogik 11</a:t>
            </a:r>
            <a:r>
              <a:rPr lang="da-DK" sz="1100"/>
              <a:t>(41), 33-42.</a:t>
            </a:r>
          </a:p>
        </p:txBody>
      </p:sp>
      <p:pic>
        <p:nvPicPr>
          <p:cNvPr id="5" name="Billede 4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E69BC14-6ACC-F7C9-EEB2-BCAEE28D4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009"/>
            <a:ext cx="9702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6EA29AFD-9EA2-23A4-D381-1A91AB78E8E5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Jakob ‘Jax’ Bjerre (2024). Musik og musikledelse.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</p:txBody>
      </p:sp>
      <p:pic>
        <p:nvPicPr>
          <p:cNvPr id="5" name="Billede 4" descr="Et billede, der indeholder tekst, Font/skrifttype, musik&#10;&#10;Automatisk genereret beskrivelse">
            <a:extLst>
              <a:ext uri="{FF2B5EF4-FFF2-40B4-BE49-F238E27FC236}">
                <a16:creationId xmlns:a16="http://schemas.microsoft.com/office/drawing/2014/main" id="{3501D14B-DAA8-8861-A87C-6105CA60AB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2" y="328256"/>
            <a:ext cx="8335361" cy="6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EEBA6FAA-9057-EDAC-342E-8B71F42010EF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Jakob ‘Jax’ Bjerre (2024). Musik og musikledelse.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Font/skrifttype, musik&#10;&#10;Automatisk genereret beskrivelse">
            <a:extLst>
              <a:ext uri="{FF2B5EF4-FFF2-40B4-BE49-F238E27FC236}">
                <a16:creationId xmlns:a16="http://schemas.microsoft.com/office/drawing/2014/main" id="{65103CDE-B219-7F8A-9CB6-A4E724250F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353527"/>
            <a:ext cx="8600017" cy="62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FEC61226-ED5F-9471-BA08-2EDBA772CD46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Jakob ‘Jax’ Bjerre (2024). Musik og musikledelse.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skitse&#10;&#10;Automatisk genereret beskrivelse">
            <a:extLst>
              <a:ext uri="{FF2B5EF4-FFF2-40B4-BE49-F238E27FC236}">
                <a16:creationId xmlns:a16="http://schemas.microsoft.com/office/drawing/2014/main" id="{7BF9CB6B-7DD3-55AA-91C8-6BDA4B25B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482725"/>
            <a:ext cx="9639300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2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A6340888-6E45-928E-9D8E-772FC683B196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Jakob ‘Jax’ Bjerre (2024). Musik og musikledelse.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cirkel, skitse, tekst, tegning&#10;&#10;Automatisk genereret beskrivelse">
            <a:extLst>
              <a:ext uri="{FF2B5EF4-FFF2-40B4-BE49-F238E27FC236}">
                <a16:creationId xmlns:a16="http://schemas.microsoft.com/office/drawing/2014/main" id="{357CD2BF-35E2-0E04-D4B7-D0912EC80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26" y="506056"/>
            <a:ext cx="8215355" cy="58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878A73A3-F36A-48F6-E2C2-78D6861A4CC8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Jakob ‘Jax’ Bjerre (2024). Musik og musikledelse.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cirkel, Font/skrifttype&#10;&#10;Automatisk genereret beskrivelse">
            <a:extLst>
              <a:ext uri="{FF2B5EF4-FFF2-40B4-BE49-F238E27FC236}">
                <a16:creationId xmlns:a16="http://schemas.microsoft.com/office/drawing/2014/main" id="{0384F3A5-B64D-6B76-4D36-4BBF34A5C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98" y="0"/>
            <a:ext cx="447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D8F98051-CA71-AF8D-7F0F-144E17527AC3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Mikkel Snorre Wilms Boysen (2024). Musikpædagogisk entreprenørskab.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linje/række, diagram, Font/skrifttype&#10;&#10;Automatisk genereret beskrivelse">
            <a:extLst>
              <a:ext uri="{FF2B5EF4-FFF2-40B4-BE49-F238E27FC236}">
                <a16:creationId xmlns:a16="http://schemas.microsoft.com/office/drawing/2014/main" id="{90848B54-8D34-8848-9952-F9D49CA8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07" y="161926"/>
            <a:ext cx="8674728" cy="62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9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CB1F0C0A-604D-8B2F-8D65-43E22CC4B5C3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Mikkel Snorre Wilms Boysen (2024). Musikpædagogisk entreprenørskab.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D1C19DD5-1E29-5BDA-6392-BDA581948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67" y="0"/>
            <a:ext cx="605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2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CD4E1C73-50AD-33ED-F328-DE9BBC898815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Mikkel Snorre Wilms Boysen (2024). Musikpædagogisk entreprenørskab.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Font/skrifttype, diagram, tegning&#10;&#10;Automatisk genereret beskrivelse">
            <a:extLst>
              <a:ext uri="{FF2B5EF4-FFF2-40B4-BE49-F238E27FC236}">
                <a16:creationId xmlns:a16="http://schemas.microsoft.com/office/drawing/2014/main" id="{06129404-6CA8-7847-0E03-3C834E1D49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2" y="0"/>
            <a:ext cx="8957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1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13206591-4460-6448-846B-95D843CA6507}"/>
              </a:ext>
            </a:extLst>
          </p:cNvPr>
          <p:cNvSpPr txBox="1"/>
          <p:nvPr/>
        </p:nvSpPr>
        <p:spPr>
          <a:xfrm>
            <a:off x="9825135" y="5242173"/>
            <a:ext cx="2366865" cy="16158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Mats Uddholm (2024). Den filosofiske samtale om musik og 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Christer Stensmo (2012). </a:t>
            </a:r>
            <a:r>
              <a:rPr lang="da-DK" sz="1100" i="1"/>
              <a:t>Indføring i pædagogisk filosofi</a:t>
            </a:r>
            <a:r>
              <a:rPr lang="da-DK" sz="1100"/>
              <a:t>. Klim.</a:t>
            </a:r>
          </a:p>
        </p:txBody>
      </p:sp>
      <p:pic>
        <p:nvPicPr>
          <p:cNvPr id="5" name="Billede 4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C92D7F8F-73F1-33C5-61CA-B556E74B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501436"/>
            <a:ext cx="9126125" cy="33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4">
            <a:extLst>
              <a:ext uri="{FF2B5EF4-FFF2-40B4-BE49-F238E27FC236}">
                <a16:creationId xmlns:a16="http://schemas.microsoft.com/office/drawing/2014/main" id="{E7377B43-4D05-C81F-63C5-E340907D8169}"/>
              </a:ext>
            </a:extLst>
          </p:cNvPr>
          <p:cNvSpPr txBox="1"/>
          <p:nvPr/>
        </p:nvSpPr>
        <p:spPr>
          <a:xfrm>
            <a:off x="10021078" y="5750004"/>
            <a:ext cx="2170922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Thomas Thorsen (2024). Musik og fællesskaber.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</a:t>
            </a:r>
            <a:r>
              <a:rPr lang="nb-NO" sz="1100" i="1" err="1">
                <a:ea typeface="Calibri" panose="020F0502020204030204" pitchFamily="34" charset="0"/>
                <a:cs typeface="Times New Roman" panose="02020603050405020304" pitchFamily="18" charset="0"/>
              </a:rPr>
              <a:t>grundbog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r>
              <a:rPr lang="da-DK" sz="1100"/>
              <a:t> </a:t>
            </a:r>
          </a:p>
        </p:txBody>
      </p:sp>
      <p:pic>
        <p:nvPicPr>
          <p:cNvPr id="7" name="Pladsholder til indhold 6" descr="Et billede, der indeholder skitse, tegning, Stregtegning, cirkel&#10;&#10;Automatisk genereret beskrivelse">
            <a:extLst>
              <a:ext uri="{FF2B5EF4-FFF2-40B4-BE49-F238E27FC236}">
                <a16:creationId xmlns:a16="http://schemas.microsoft.com/office/drawing/2014/main" id="{208D6321-B538-B135-3EA6-29D184BD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72" y="300657"/>
            <a:ext cx="5941486" cy="6443469"/>
          </a:xfrm>
        </p:spPr>
      </p:pic>
    </p:spTree>
    <p:extLst>
      <p:ext uri="{BB962C8B-B14F-4D97-AF65-F5344CB8AC3E}">
        <p14:creationId xmlns:p14="http://schemas.microsoft.com/office/powerpoint/2010/main" val="369177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33C13C6F-7FE7-469E-49E3-89B7CAA2C156}"/>
              </a:ext>
            </a:extLst>
          </p:cNvPr>
          <p:cNvSpPr txBox="1"/>
          <p:nvPr/>
        </p:nvSpPr>
        <p:spPr>
          <a:xfrm>
            <a:off x="9731829" y="4903619"/>
            <a:ext cx="2460171" cy="19543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Mats Uddholm (2024). Den filosofiske samtale om musik og 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Mats Uddholm (2012). </a:t>
            </a:r>
            <a:r>
              <a:rPr lang="da-DK" sz="1100" i="1"/>
              <a:t>Om professionella aktörers musikpedagogiske definititionsmakt. </a:t>
            </a:r>
            <a:r>
              <a:rPr lang="da-DK" sz="1100"/>
              <a:t>Stockholms Universitet.</a:t>
            </a:r>
          </a:p>
        </p:txBody>
      </p:sp>
      <p:pic>
        <p:nvPicPr>
          <p:cNvPr id="5" name="Billede 4" descr="Et billede, der indeholder tekst, Font/skrifttype, linje/række, trekant&#10;&#10;Automatisk genereret beskrivelse">
            <a:extLst>
              <a:ext uri="{FF2B5EF4-FFF2-40B4-BE49-F238E27FC236}">
                <a16:creationId xmlns:a16="http://schemas.microsoft.com/office/drawing/2014/main" id="{B14B7D23-C660-A941-BA8F-D6A4D4C50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822123"/>
            <a:ext cx="9106678" cy="44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3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4">
            <a:extLst>
              <a:ext uri="{FF2B5EF4-FFF2-40B4-BE49-F238E27FC236}">
                <a16:creationId xmlns:a16="http://schemas.microsoft.com/office/drawing/2014/main" id="{319D6DF8-802E-BAC7-90E9-80EDCC7EFC61}"/>
              </a:ext>
            </a:extLst>
          </p:cNvPr>
          <p:cNvSpPr txBox="1"/>
          <p:nvPr/>
        </p:nvSpPr>
        <p:spPr>
          <a:xfrm>
            <a:off x="9825135" y="5242173"/>
            <a:ext cx="2366865" cy="16158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Mats Uddholm (2024). Den filosofiske samtale om musik og 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Owe Ronström (1990). </a:t>
            </a:r>
            <a:r>
              <a:rPr lang="da-DK" sz="1100" i="1"/>
              <a:t>Musik och kultur</a:t>
            </a:r>
            <a:r>
              <a:rPr lang="da-DK" sz="1100"/>
              <a:t>. Studentlitteratur.</a:t>
            </a:r>
          </a:p>
        </p:txBody>
      </p:sp>
      <p:pic>
        <p:nvPicPr>
          <p:cNvPr id="4" name="Billede 3" descr="Et billede, der indeholder tekst, linje/række, Font/skrifttype, kvittering&#10;&#10;Automatisk genereret beskrivelse">
            <a:extLst>
              <a:ext uri="{FF2B5EF4-FFF2-40B4-BE49-F238E27FC236}">
                <a16:creationId xmlns:a16="http://schemas.microsoft.com/office/drawing/2014/main" id="{46C87F17-9088-3E5C-369C-F1FE66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1" y="1898650"/>
            <a:ext cx="9372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DF0F26FF-4E81-3474-030A-1E11AAE7D50C}"/>
              </a:ext>
            </a:extLst>
          </p:cNvPr>
          <p:cNvSpPr txBox="1"/>
          <p:nvPr/>
        </p:nvSpPr>
        <p:spPr>
          <a:xfrm>
            <a:off x="9731829" y="4903619"/>
            <a:ext cx="2460171" cy="19543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Mats Uddholm (2024). Den filosofiske samtale om musik og 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Mats Uddholm (2004). Musikpedagogik i ett kulturhistoriskt perspektiv. </a:t>
            </a:r>
            <a:r>
              <a:rPr lang="da-DK" sz="1100" i="1"/>
              <a:t>Nordisk musikkpedagogisk forskning 7</a:t>
            </a:r>
            <a:r>
              <a:rPr lang="da-DK" sz="1100"/>
              <a:t>, 51-70.</a:t>
            </a:r>
          </a:p>
        </p:txBody>
      </p:sp>
      <p:pic>
        <p:nvPicPr>
          <p:cNvPr id="5" name="Billede 4" descr="Et billede, der indeholder tekst, trekant, linje/række, Font/skrifttype&#10;&#10;Automatisk genereret beskrivelse">
            <a:extLst>
              <a:ext uri="{FF2B5EF4-FFF2-40B4-BE49-F238E27FC236}">
                <a16:creationId xmlns:a16="http://schemas.microsoft.com/office/drawing/2014/main" id="{12CAEC25-38BD-64D8-2FF2-C3767C623B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3" y="440854"/>
            <a:ext cx="9057126" cy="49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EB2B4D75-8D05-B202-6B9D-AE72C2FAB8D5}"/>
              </a:ext>
            </a:extLst>
          </p:cNvPr>
          <p:cNvSpPr txBox="1"/>
          <p:nvPr/>
        </p:nvSpPr>
        <p:spPr>
          <a:xfrm>
            <a:off x="9675845" y="4565065"/>
            <a:ext cx="2516155" cy="22929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Thomas Thorsen, Dorte Bergholt Hviid, Frederik Kjær Zeuthen og Louise Christine Højlund (2024). Musik, trivsel og sundhed.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Anette Boye Koch, Hanne Hede Jørgensen, Hanne Lausen og Pia Rauff (2017). Trivsel i det gode børnemiljø. </a:t>
            </a:r>
            <a:r>
              <a:rPr lang="da-DK" sz="1100" i="1"/>
              <a:t>Pædagogisk Extrakt 8</a:t>
            </a:r>
            <a:r>
              <a:rPr lang="da-DK" sz="1100"/>
              <a:t>, 9-12.</a:t>
            </a:r>
          </a:p>
        </p:txBody>
      </p:sp>
      <p:pic>
        <p:nvPicPr>
          <p:cNvPr id="5" name="Billede 4" descr="Et billede, der indeholder tekst, linje/række, Font/skrifttype, diagram&#10;&#10;Automatisk genereret beskrivelse">
            <a:extLst>
              <a:ext uri="{FF2B5EF4-FFF2-40B4-BE49-F238E27FC236}">
                <a16:creationId xmlns:a16="http://schemas.microsoft.com/office/drawing/2014/main" id="{C68016C9-9BF0-45CF-B4F8-BA4559453E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09" y="223935"/>
            <a:ext cx="8157260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4">
            <a:extLst>
              <a:ext uri="{FF2B5EF4-FFF2-40B4-BE49-F238E27FC236}">
                <a16:creationId xmlns:a16="http://schemas.microsoft.com/office/drawing/2014/main" id="{5575628E-FEB5-55C0-C098-D659B8499372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Lonnie Kristiansen og Kirstin Lundblad (2024). Musik, leg og bevægelse.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7" name="Pladsholder til indhold 6" descr="Et billede, der indeholder skitse, tegning, diagram, Stregtegning&#10;&#10;Automatisk genereret beskrivelse">
            <a:extLst>
              <a:ext uri="{FF2B5EF4-FFF2-40B4-BE49-F238E27FC236}">
                <a16:creationId xmlns:a16="http://schemas.microsoft.com/office/drawing/2014/main" id="{C4167387-84B8-1436-E05F-5A0B492A4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6" y="637559"/>
            <a:ext cx="8310218" cy="5582882"/>
          </a:xfrm>
        </p:spPr>
      </p:pic>
    </p:spTree>
    <p:extLst>
      <p:ext uri="{BB962C8B-B14F-4D97-AF65-F5344CB8AC3E}">
        <p14:creationId xmlns:p14="http://schemas.microsoft.com/office/powerpoint/2010/main" val="289750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8E9E7CD4-5A20-B114-33A0-42BC246351D0}"/>
              </a:ext>
            </a:extLst>
          </p:cNvPr>
          <p:cNvSpPr txBox="1"/>
          <p:nvPr/>
        </p:nvSpPr>
        <p:spPr>
          <a:xfrm>
            <a:off x="9750490" y="5072896"/>
            <a:ext cx="2441510" cy="17851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Lonnie Kristiansen og Kirstin Lundblad (2024). Musik, leg og bevægelse.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Birte Servais Bentsen (2004). </a:t>
            </a:r>
            <a:r>
              <a:rPr lang="da-DK" sz="1100" i="1"/>
              <a:t>Børnemotorik – udvikling og sammenhæng</a:t>
            </a:r>
            <a:r>
              <a:rPr lang="da-DK" sz="1100"/>
              <a:t>. Hans Reitzels Forlag.</a:t>
            </a:r>
            <a:endParaRPr lang="da-DK" sz="1100" i="1"/>
          </a:p>
        </p:txBody>
      </p:sp>
      <p:pic>
        <p:nvPicPr>
          <p:cNvPr id="5" name="Billede 4" descr="Et billede, der indeholder skitse, skelet, tegning, Stregtegning&#10;&#10;Automatisk genereret beskrivelse">
            <a:extLst>
              <a:ext uri="{FF2B5EF4-FFF2-40B4-BE49-F238E27FC236}">
                <a16:creationId xmlns:a16="http://schemas.microsoft.com/office/drawing/2014/main" id="{8012BDCA-C4D8-09E1-F98A-B1B97FE76D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2" y="186613"/>
            <a:ext cx="8547113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A10938E2-967B-1714-98A8-BDE40FA2DA31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Tove Stenderup (2024). Musik og socialpædagogik.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</p:txBody>
      </p:sp>
      <p:pic>
        <p:nvPicPr>
          <p:cNvPr id="5" name="Billede 4" descr="Et billede, der indeholder tekst, cirkel, diagram, skitse&#10;&#10;Automatisk genereret beskrivelse">
            <a:extLst>
              <a:ext uri="{FF2B5EF4-FFF2-40B4-BE49-F238E27FC236}">
                <a16:creationId xmlns:a16="http://schemas.microsoft.com/office/drawing/2014/main" id="{1E1B32CB-41C8-44DA-1163-1DBC26A66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73" y="0"/>
            <a:ext cx="6948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D5CBBC23-37A2-4BC9-723A-8442FFB9F221}"/>
              </a:ext>
            </a:extLst>
          </p:cNvPr>
          <p:cNvSpPr txBox="1"/>
          <p:nvPr/>
        </p:nvSpPr>
        <p:spPr>
          <a:xfrm>
            <a:off x="9731829" y="4565065"/>
            <a:ext cx="2460171" cy="22929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Tove Stenderup (2024). Musik og socialpædagogik.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  <a:endParaRPr lang="da-DK" sz="1100"/>
          </a:p>
          <a:p>
            <a:endParaRPr lang="da-DK" sz="1100"/>
          </a:p>
          <a:p>
            <a:r>
              <a:rPr lang="da-DK" sz="1100"/>
              <a:t>Tove Stenderup og Hanne Mette Ridder (2020). Faglige handleforståelser i socialpædagogik og musikalsk samvær med borgere med erhvervet hjerneskade. </a:t>
            </a:r>
            <a:r>
              <a:rPr lang="da-DK" sz="1100" i="1"/>
              <a:t>Tidsskrift for Socialpædagogik 23</a:t>
            </a:r>
            <a:r>
              <a:rPr lang="da-DK" sz="1100"/>
              <a:t>(1), 105-117.</a:t>
            </a:r>
            <a:endParaRPr lang="da-DK" sz="1100" i="1"/>
          </a:p>
        </p:txBody>
      </p:sp>
      <p:pic>
        <p:nvPicPr>
          <p:cNvPr id="5" name="Billede 4" descr="Et billede, der indeholder cirkel, tekst, skitse, Font/skrifttype&#10;&#10;Automatisk genereret beskrivelse">
            <a:extLst>
              <a:ext uri="{FF2B5EF4-FFF2-40B4-BE49-F238E27FC236}">
                <a16:creationId xmlns:a16="http://schemas.microsoft.com/office/drawing/2014/main" id="{71E373CA-3900-E826-3AC0-E440A8DDBD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84" y="0"/>
            <a:ext cx="6538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48BD07C7-DCEE-85C4-B6B0-A51524969767}"/>
              </a:ext>
            </a:extLst>
          </p:cNvPr>
          <p:cNvSpPr txBox="1"/>
          <p:nvPr/>
        </p:nvSpPr>
        <p:spPr>
          <a:xfrm>
            <a:off x="9750490" y="5242173"/>
            <a:ext cx="2441510" cy="16158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Kilder: Tove Stenderup (2024). Musik og socialpædagogik.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  <a:p>
            <a:endParaRPr lang="da-DK" sz="1100"/>
          </a:p>
          <a:p>
            <a:r>
              <a:rPr lang="da-DK" sz="1100"/>
              <a:t>Frede V. Nielsen (1998). </a:t>
            </a:r>
            <a:r>
              <a:rPr lang="da-DK" sz="1100" i="1"/>
              <a:t>Almen musikdidaktik</a:t>
            </a:r>
            <a:r>
              <a:rPr lang="da-DK" sz="1100"/>
              <a:t>. Akademisk Forlag.</a:t>
            </a:r>
          </a:p>
        </p:txBody>
      </p:sp>
      <p:pic>
        <p:nvPicPr>
          <p:cNvPr id="5" name="Billede 4" descr="Et billede, der indeholder tekst, skitse, cirkel, diagram&#10;&#10;Automatisk genereret beskrivelse">
            <a:extLst>
              <a:ext uri="{FF2B5EF4-FFF2-40B4-BE49-F238E27FC236}">
                <a16:creationId xmlns:a16="http://schemas.microsoft.com/office/drawing/2014/main" id="{3BA1F08D-B38D-21F2-B710-43945E92A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25" y="667492"/>
            <a:ext cx="8484371" cy="45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8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D0C9C455-744C-613B-830E-4F149BAC9684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Tove Stenderup (2024). Musik og socialpædagogik.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</p:txBody>
      </p:sp>
      <p:pic>
        <p:nvPicPr>
          <p:cNvPr id="5" name="Billede 4" descr="Et billede, der indeholder tekst, cirkel, Font/skrifttype&#10;&#10;Automatisk genereret beskrivelse">
            <a:extLst>
              <a:ext uri="{FF2B5EF4-FFF2-40B4-BE49-F238E27FC236}">
                <a16:creationId xmlns:a16="http://schemas.microsoft.com/office/drawing/2014/main" id="{9805C36F-ADA6-DFB6-5CBE-8550B3193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93" y="0"/>
            <a:ext cx="687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4">
            <a:extLst>
              <a:ext uri="{FF2B5EF4-FFF2-40B4-BE49-F238E27FC236}">
                <a16:creationId xmlns:a16="http://schemas.microsoft.com/office/drawing/2014/main" id="{522B3721-9193-611B-2F40-3DD7C0871961}"/>
              </a:ext>
            </a:extLst>
          </p:cNvPr>
          <p:cNvSpPr txBox="1"/>
          <p:nvPr/>
        </p:nvSpPr>
        <p:spPr>
          <a:xfrm>
            <a:off x="9825135" y="5750004"/>
            <a:ext cx="2366865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Kilde: Tea Thyrre Sørensen (2024). Musik og neuropsykologi. I: Thomas Thorsen (red.). </a:t>
            </a:r>
            <a:r>
              <a:rPr lang="da-DK" sz="1100" i="1"/>
              <a:t>Musikken i pædagogikken </a:t>
            </a:r>
            <a:r>
              <a:rPr lang="nb-NO" sz="1100" i="1">
                <a:ea typeface="Calibri" panose="020F0502020204030204" pitchFamily="34" charset="0"/>
                <a:cs typeface="Times New Roman" panose="02020603050405020304" pitchFamily="18" charset="0"/>
              </a:rPr>
              <a:t>– pædagogens grundbog i arbejdet med musik</a:t>
            </a:r>
            <a:r>
              <a:rPr lang="nb-NO" sz="1100">
                <a:ea typeface="Calibri" panose="020F0502020204030204" pitchFamily="34" charset="0"/>
                <a:cs typeface="Times New Roman" panose="02020603050405020304" pitchFamily="18" charset="0"/>
              </a:rPr>
              <a:t>. Akademisk Forlag. </a:t>
            </a:r>
          </a:p>
        </p:txBody>
      </p:sp>
      <p:pic>
        <p:nvPicPr>
          <p:cNvPr id="5" name="Billede 4" descr="Et billede, der indeholder diagram, linje/række, origami&#10;&#10;Automatisk genereret beskrivelse">
            <a:extLst>
              <a:ext uri="{FF2B5EF4-FFF2-40B4-BE49-F238E27FC236}">
                <a16:creationId xmlns:a16="http://schemas.microsoft.com/office/drawing/2014/main" id="{97374AE9-1691-0DEF-89BF-2969F3CC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5" y="418193"/>
            <a:ext cx="9118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8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41dfeb-3aaf-4e76-8b01-6295af0a2cf6">
      <Terms xmlns="http://schemas.microsoft.com/office/infopath/2007/PartnerControls"/>
    </lcf76f155ced4ddcb4097134ff3c332f>
    <TaxCatchAll xmlns="9c0b319e-210e-44c2-b090-f7098a9478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1A454A24CD94D89A56E556C3608B9" ma:contentTypeVersion="18" ma:contentTypeDescription="Create a new document." ma:contentTypeScope="" ma:versionID="64cd19fc2d4100dd6deebb54641b3ea2">
  <xsd:schema xmlns:xsd="http://www.w3.org/2001/XMLSchema" xmlns:xs="http://www.w3.org/2001/XMLSchema" xmlns:p="http://schemas.microsoft.com/office/2006/metadata/properties" xmlns:ns2="2f41dfeb-3aaf-4e76-8b01-6295af0a2cf6" xmlns:ns3="9c0b319e-210e-44c2-b090-f7098a947834" targetNamespace="http://schemas.microsoft.com/office/2006/metadata/properties" ma:root="true" ma:fieldsID="973023c70984408a2189226ca910e368" ns2:_="" ns3:_="">
    <xsd:import namespace="2f41dfeb-3aaf-4e76-8b01-6295af0a2cf6"/>
    <xsd:import namespace="9c0b319e-210e-44c2-b090-f7098a947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1dfeb-3aaf-4e76-8b01-6295af0a2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926cf8-d6ec-4170-b97f-a4c138665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b319e-210e-44c2-b090-f7098a947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193a49-4b97-4627-a2cd-1155a04b664b}" ma:internalName="TaxCatchAll" ma:showField="CatchAllData" ma:web="9c0b319e-210e-44c2-b090-f7098a9478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40F9B-34F7-4A6A-98F8-834941FB7E30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9c0b319e-210e-44c2-b090-f7098a947834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f41dfeb-3aaf-4e76-8b01-6295af0a2cf6"/>
  </ds:schemaRefs>
</ds:datastoreItem>
</file>

<file path=customXml/itemProps2.xml><?xml version="1.0" encoding="utf-8"?>
<ds:datastoreItem xmlns:ds="http://schemas.openxmlformats.org/officeDocument/2006/customXml" ds:itemID="{AC901EBA-9A27-4B42-9349-DFFEDA806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41dfeb-3aaf-4e76-8b01-6295af0a2cf6"/>
    <ds:schemaRef ds:uri="9c0b319e-210e-44c2-b090-f7098a947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A31AFF-B978-475C-ABC4-061F9500A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938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Office-tema</vt:lpstr>
      <vt:lpstr>Figurer og tabeller til Musikken i pædagogikken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Dalsgaard Justesen</dc:creator>
  <cp:lastModifiedBy>Maria Svane</cp:lastModifiedBy>
  <cp:revision>2</cp:revision>
  <dcterms:created xsi:type="dcterms:W3CDTF">2024-08-06T11:12:28Z</dcterms:created>
  <dcterms:modified xsi:type="dcterms:W3CDTF">2024-08-12T12:24:17Z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0b3b83-c0d0-4fe6-b453-f5b9891d7703_Enabled">
    <vt:lpwstr>true</vt:lpwstr>
  </property>
  <property fmtid="{D5CDD505-2E9C-101B-9397-08002B2CF9AE}" pid="3" name="MSIP_Label_dd0b3b83-c0d0-4fe6-b453-f5b9891d7703_SetDate">
    <vt:lpwstr>2024-08-06T12:09:52Z</vt:lpwstr>
  </property>
  <property fmtid="{D5CDD505-2E9C-101B-9397-08002B2CF9AE}" pid="4" name="MSIP_Label_dd0b3b83-c0d0-4fe6-b453-f5b9891d7703_Method">
    <vt:lpwstr>Standard</vt:lpwstr>
  </property>
  <property fmtid="{D5CDD505-2E9C-101B-9397-08002B2CF9AE}" pid="5" name="MSIP_Label_dd0b3b83-c0d0-4fe6-b453-f5b9891d7703_Name">
    <vt:lpwstr>Internal</vt:lpwstr>
  </property>
  <property fmtid="{D5CDD505-2E9C-101B-9397-08002B2CF9AE}" pid="6" name="MSIP_Label_dd0b3b83-c0d0-4fe6-b453-f5b9891d7703_SiteId">
    <vt:lpwstr>d5dfa732-4450-4094-a0f9-50bd719272da</vt:lpwstr>
  </property>
  <property fmtid="{D5CDD505-2E9C-101B-9397-08002B2CF9AE}" pid="7" name="MSIP_Label_dd0b3b83-c0d0-4fe6-b453-f5b9891d7703_ActionId">
    <vt:lpwstr>91c79dd2-59a9-4e4f-afb8-7cb50e6d2744</vt:lpwstr>
  </property>
  <property fmtid="{D5CDD505-2E9C-101B-9397-08002B2CF9AE}" pid="8" name="MSIP_Label_dd0b3b83-c0d0-4fe6-b453-f5b9891d7703_ContentBits">
    <vt:lpwstr>0</vt:lpwstr>
  </property>
  <property fmtid="{D5CDD505-2E9C-101B-9397-08002B2CF9AE}" pid="9" name="ContentTypeId">
    <vt:lpwstr>0x010100CC41A454A24CD94D89A56E556C3608B9</vt:lpwstr>
  </property>
  <property fmtid="{D5CDD505-2E9C-101B-9397-08002B2CF9AE}" pid="10" name="MediaServiceImageTags">
    <vt:lpwstr/>
  </property>
</Properties>
</file>